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9" r:id="rId2"/>
    <p:sldMasterId id="2147485134" r:id="rId3"/>
    <p:sldMasterId id="2147485608" r:id="rId4"/>
    <p:sldMasterId id="2147485896" r:id="rId5"/>
    <p:sldMasterId id="2147485944" r:id="rId6"/>
    <p:sldMasterId id="2147485956" r:id="rId7"/>
    <p:sldMasterId id="2147485968" r:id="rId8"/>
    <p:sldMasterId id="2147485980" r:id="rId9"/>
  </p:sldMasterIdLst>
  <p:notesMasterIdLst>
    <p:notesMasterId r:id="rId50"/>
  </p:notesMasterIdLst>
  <p:handoutMasterIdLst>
    <p:handoutMasterId r:id="rId51"/>
  </p:handoutMasterIdLst>
  <p:sldIdLst>
    <p:sldId id="447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21" r:id="rId25"/>
    <p:sldId id="450" r:id="rId26"/>
    <p:sldId id="443" r:id="rId27"/>
    <p:sldId id="444" r:id="rId28"/>
    <p:sldId id="412" r:id="rId29"/>
    <p:sldId id="423" r:id="rId30"/>
    <p:sldId id="424" r:id="rId31"/>
    <p:sldId id="425" r:id="rId32"/>
    <p:sldId id="426" r:id="rId33"/>
    <p:sldId id="427" r:id="rId34"/>
    <p:sldId id="442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38" r:id="rId45"/>
    <p:sldId id="439" r:id="rId46"/>
    <p:sldId id="467" r:id="rId47"/>
    <p:sldId id="452" r:id="rId48"/>
    <p:sldId id="451" r:id="rId49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36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3A3"/>
    <a:srgbClr val="EFD077"/>
    <a:srgbClr val="FFFF00"/>
    <a:srgbClr val="FF0000"/>
    <a:srgbClr val="CCFF33"/>
    <a:srgbClr val="000000"/>
    <a:srgbClr val="FF99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279" autoAdjust="0"/>
  </p:normalViewPr>
  <p:slideViewPr>
    <p:cSldViewPr showGuides="1">
      <p:cViewPr>
        <p:scale>
          <a:sx n="100" d="100"/>
          <a:sy n="100" d="100"/>
        </p:scale>
        <p:origin x="-516" y="390"/>
      </p:cViewPr>
      <p:guideLst>
        <p:guide orient="horz" pos="1536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64" y="-90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174CD-86C4-4AFC-98CC-852EDB08BC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3F209B8-8931-4477-943B-1A15BF673454}">
      <dgm:prSet phldrT="[Szöveg]"/>
      <dgm:spPr/>
      <dgm:t>
        <a:bodyPr/>
        <a:lstStyle/>
        <a:p>
          <a:r>
            <a:rPr lang="hu-HU" dirty="0" smtClean="0"/>
            <a:t>Eu-LISA Igazgató tanács</a:t>
          </a:r>
          <a:endParaRPr lang="hu-HU" dirty="0"/>
        </a:p>
      </dgm:t>
    </dgm:pt>
    <dgm:pt modelId="{BAF008D9-192B-424B-93B9-A44E9FDD37EA}" type="parTrans" cxnId="{19A4B6FC-3FEB-46BC-910A-C8F0BCD84A7B}">
      <dgm:prSet/>
      <dgm:spPr/>
      <dgm:t>
        <a:bodyPr/>
        <a:lstStyle/>
        <a:p>
          <a:endParaRPr lang="hu-HU"/>
        </a:p>
      </dgm:t>
    </dgm:pt>
    <dgm:pt modelId="{612D936D-4C19-40FA-9586-1C85C2DB3E26}" type="sibTrans" cxnId="{19A4B6FC-3FEB-46BC-910A-C8F0BCD84A7B}">
      <dgm:prSet/>
      <dgm:spPr/>
      <dgm:t>
        <a:bodyPr/>
        <a:lstStyle/>
        <a:p>
          <a:endParaRPr lang="hu-HU"/>
        </a:p>
      </dgm:t>
    </dgm:pt>
    <dgm:pt modelId="{D55CC5C7-E171-45D4-8698-15E256EBDDB7}">
      <dgm:prSet phldrT="[Szöveg]"/>
      <dgm:spPr/>
      <dgm:t>
        <a:bodyPr/>
        <a:lstStyle/>
        <a:p>
          <a:r>
            <a:rPr lang="hu-HU" dirty="0" smtClean="0"/>
            <a:t>EES PMB</a:t>
          </a:r>
          <a:endParaRPr lang="hu-HU" dirty="0"/>
        </a:p>
      </dgm:t>
    </dgm:pt>
    <dgm:pt modelId="{9B7E5DC6-FD85-455D-BE12-284AEAD35E05}" type="parTrans" cxnId="{E26AE214-FDF8-4401-8E28-684E8695A7FD}">
      <dgm:prSet/>
      <dgm:spPr/>
      <dgm:t>
        <a:bodyPr/>
        <a:lstStyle/>
        <a:p>
          <a:endParaRPr lang="hu-HU"/>
        </a:p>
      </dgm:t>
    </dgm:pt>
    <dgm:pt modelId="{4520F2F2-E642-47F4-A4EF-770AA74F9580}" type="sibTrans" cxnId="{E26AE214-FDF8-4401-8E28-684E8695A7FD}">
      <dgm:prSet/>
      <dgm:spPr/>
      <dgm:t>
        <a:bodyPr/>
        <a:lstStyle/>
        <a:p>
          <a:endParaRPr lang="hu-HU"/>
        </a:p>
      </dgm:t>
    </dgm:pt>
    <dgm:pt modelId="{A72CE859-F553-4F89-A5E6-EB939C48C8F9}">
      <dgm:prSet phldrT="[Szöveg]"/>
      <dgm:spPr/>
      <dgm:t>
        <a:bodyPr/>
        <a:lstStyle/>
        <a:p>
          <a:r>
            <a:rPr lang="hu-HU" dirty="0" smtClean="0"/>
            <a:t>EES AG</a:t>
          </a:r>
          <a:endParaRPr lang="hu-HU" dirty="0"/>
        </a:p>
      </dgm:t>
    </dgm:pt>
    <dgm:pt modelId="{13A9DB9D-B15A-4EFF-AAFB-14A28AE32A37}" type="parTrans" cxnId="{719F12DC-95EE-4659-9A7D-31ED3DC75EE4}">
      <dgm:prSet/>
      <dgm:spPr/>
      <dgm:t>
        <a:bodyPr/>
        <a:lstStyle/>
        <a:p>
          <a:endParaRPr lang="hu-HU"/>
        </a:p>
      </dgm:t>
    </dgm:pt>
    <dgm:pt modelId="{5BE2034B-FB07-4B5D-B60E-DBB96F5D1D98}" type="sibTrans" cxnId="{719F12DC-95EE-4659-9A7D-31ED3DC75EE4}">
      <dgm:prSet/>
      <dgm:spPr/>
      <dgm:t>
        <a:bodyPr/>
        <a:lstStyle/>
        <a:p>
          <a:endParaRPr lang="hu-HU"/>
        </a:p>
      </dgm:t>
    </dgm:pt>
    <dgm:pt modelId="{DB117DB2-F1C8-450C-B27C-5A5C180F65A7}">
      <dgm:prSet phldrT="[Szöveg]"/>
      <dgm:spPr/>
      <dgm:t>
        <a:bodyPr/>
        <a:lstStyle/>
        <a:p>
          <a:r>
            <a:rPr lang="hu-HU" dirty="0" smtClean="0"/>
            <a:t>ETIAS PMB</a:t>
          </a:r>
          <a:endParaRPr lang="hu-HU" dirty="0"/>
        </a:p>
      </dgm:t>
    </dgm:pt>
    <dgm:pt modelId="{C566BDA0-7A58-4EFF-8CED-7B051FC9E92D}" type="parTrans" cxnId="{2682C421-D3FE-41C0-AF3D-56E7CBBACEC3}">
      <dgm:prSet/>
      <dgm:spPr/>
      <dgm:t>
        <a:bodyPr/>
        <a:lstStyle/>
        <a:p>
          <a:endParaRPr lang="hu-HU"/>
        </a:p>
      </dgm:t>
    </dgm:pt>
    <dgm:pt modelId="{0B986457-9E34-47A1-8EAB-D236C9C74C0B}" type="sibTrans" cxnId="{2682C421-D3FE-41C0-AF3D-56E7CBBACEC3}">
      <dgm:prSet/>
      <dgm:spPr/>
      <dgm:t>
        <a:bodyPr/>
        <a:lstStyle/>
        <a:p>
          <a:endParaRPr lang="hu-HU"/>
        </a:p>
      </dgm:t>
    </dgm:pt>
    <dgm:pt modelId="{D5BA186D-3A2A-43A7-9605-2A12295FED17}">
      <dgm:prSet phldrT="[Szöveg]"/>
      <dgm:spPr/>
      <dgm:t>
        <a:bodyPr/>
        <a:lstStyle/>
        <a:p>
          <a:r>
            <a:rPr lang="hu-HU" dirty="0" smtClean="0"/>
            <a:t>ETIAS AG</a:t>
          </a:r>
          <a:endParaRPr lang="hu-HU" dirty="0"/>
        </a:p>
      </dgm:t>
    </dgm:pt>
    <dgm:pt modelId="{8DCDD14E-FFCA-42FC-AE4B-F4844CE65B29}" type="parTrans" cxnId="{026320A4-3986-4A25-8B7E-48F2BCFDB266}">
      <dgm:prSet/>
      <dgm:spPr/>
      <dgm:t>
        <a:bodyPr/>
        <a:lstStyle/>
        <a:p>
          <a:endParaRPr lang="hu-HU"/>
        </a:p>
      </dgm:t>
    </dgm:pt>
    <dgm:pt modelId="{F106F3B8-893F-4856-9265-7C095F1C5140}" type="sibTrans" cxnId="{026320A4-3986-4A25-8B7E-48F2BCFDB266}">
      <dgm:prSet/>
      <dgm:spPr/>
      <dgm:t>
        <a:bodyPr/>
        <a:lstStyle/>
        <a:p>
          <a:endParaRPr lang="hu-HU"/>
        </a:p>
      </dgm:t>
    </dgm:pt>
    <dgm:pt modelId="{40117DC2-1BE0-4B22-BAB3-9696027CB398}">
      <dgm:prSet phldrT="[Szöveg]"/>
      <dgm:spPr/>
      <dgm:t>
        <a:bodyPr/>
        <a:lstStyle/>
        <a:p>
          <a:r>
            <a:rPr lang="hu-HU" dirty="0" smtClean="0"/>
            <a:t>ECRIS-TCN </a:t>
          </a:r>
        </a:p>
        <a:p>
          <a:r>
            <a:rPr lang="hu-HU" dirty="0" smtClean="0"/>
            <a:t>PMB</a:t>
          </a:r>
          <a:endParaRPr lang="hu-HU" dirty="0"/>
        </a:p>
      </dgm:t>
    </dgm:pt>
    <dgm:pt modelId="{80DF4BF0-B207-4B9D-8550-4F5CB4F7B53F}" type="parTrans" cxnId="{76DA6018-88B0-4E3F-8521-E88A21BFDE41}">
      <dgm:prSet/>
      <dgm:spPr/>
      <dgm:t>
        <a:bodyPr/>
        <a:lstStyle/>
        <a:p>
          <a:endParaRPr lang="hu-HU"/>
        </a:p>
      </dgm:t>
    </dgm:pt>
    <dgm:pt modelId="{FE9863E8-5BE1-4B26-9242-3554E7D0A3F6}" type="sibTrans" cxnId="{76DA6018-88B0-4E3F-8521-E88A21BFDE41}">
      <dgm:prSet/>
      <dgm:spPr/>
      <dgm:t>
        <a:bodyPr/>
        <a:lstStyle/>
        <a:p>
          <a:endParaRPr lang="hu-HU"/>
        </a:p>
      </dgm:t>
    </dgm:pt>
    <dgm:pt modelId="{8585EE37-5FDF-49B2-BF42-F06A2C4E8DD1}">
      <dgm:prSet phldrT="[Szöveg]"/>
      <dgm:spPr/>
      <dgm:t>
        <a:bodyPr/>
        <a:lstStyle/>
        <a:p>
          <a:r>
            <a:rPr lang="hu-HU" dirty="0" smtClean="0"/>
            <a:t>SIS AG</a:t>
          </a:r>
          <a:endParaRPr lang="hu-HU" dirty="0"/>
        </a:p>
      </dgm:t>
    </dgm:pt>
    <dgm:pt modelId="{E883D9F0-1C6B-4EAB-A242-1A3DBB8055A5}" type="parTrans" cxnId="{9B5783FC-54F3-4229-9323-0F122972FF83}">
      <dgm:prSet/>
      <dgm:spPr/>
      <dgm:t>
        <a:bodyPr/>
        <a:lstStyle/>
        <a:p>
          <a:endParaRPr lang="hu-HU"/>
        </a:p>
      </dgm:t>
    </dgm:pt>
    <dgm:pt modelId="{EC277DD8-47E9-47BF-A678-D811B5749850}" type="sibTrans" cxnId="{9B5783FC-54F3-4229-9323-0F122972FF83}">
      <dgm:prSet/>
      <dgm:spPr/>
      <dgm:t>
        <a:bodyPr/>
        <a:lstStyle/>
        <a:p>
          <a:endParaRPr lang="hu-HU"/>
        </a:p>
      </dgm:t>
    </dgm:pt>
    <dgm:pt modelId="{38C1055F-E478-4F22-BFF8-810A5E9181C8}">
      <dgm:prSet phldrT="[Szöveg]"/>
      <dgm:spPr/>
      <dgm:t>
        <a:bodyPr/>
        <a:lstStyle/>
        <a:p>
          <a:r>
            <a:rPr lang="hu-HU" dirty="0" smtClean="0"/>
            <a:t>ECRIS TCN AG</a:t>
          </a:r>
          <a:endParaRPr lang="hu-HU" dirty="0"/>
        </a:p>
      </dgm:t>
    </dgm:pt>
    <dgm:pt modelId="{84E76577-1D04-4584-8CDF-EDB02C7ABA6A}" type="parTrans" cxnId="{BFFE13D1-0B7F-4A0B-BD02-379D3600D86D}">
      <dgm:prSet/>
      <dgm:spPr/>
      <dgm:t>
        <a:bodyPr/>
        <a:lstStyle/>
        <a:p>
          <a:endParaRPr lang="hu-HU"/>
        </a:p>
      </dgm:t>
    </dgm:pt>
    <dgm:pt modelId="{9AFF5853-AC32-4361-948E-875D9CA6324B}" type="sibTrans" cxnId="{BFFE13D1-0B7F-4A0B-BD02-379D3600D86D}">
      <dgm:prSet/>
      <dgm:spPr/>
      <dgm:t>
        <a:bodyPr/>
        <a:lstStyle/>
        <a:p>
          <a:endParaRPr lang="hu-HU"/>
        </a:p>
      </dgm:t>
    </dgm:pt>
    <dgm:pt modelId="{CCEEF7BF-37A2-4E35-A66A-1AB8ADF83FAA}">
      <dgm:prSet phldrT="[Szöveg]"/>
      <dgm:spPr/>
      <dgm:t>
        <a:bodyPr/>
        <a:lstStyle/>
        <a:p>
          <a:r>
            <a:rPr lang="hu-HU" dirty="0" smtClean="0"/>
            <a:t>VIS AG</a:t>
          </a:r>
          <a:endParaRPr lang="hu-HU" dirty="0"/>
        </a:p>
      </dgm:t>
    </dgm:pt>
    <dgm:pt modelId="{14FD37A1-15D4-4A31-AAB6-A7302C028869}" type="parTrans" cxnId="{65FFB521-ACAE-44A2-A0CF-BCB3473D95B4}">
      <dgm:prSet/>
      <dgm:spPr/>
      <dgm:t>
        <a:bodyPr/>
        <a:lstStyle/>
        <a:p>
          <a:endParaRPr lang="hu-HU"/>
        </a:p>
      </dgm:t>
    </dgm:pt>
    <dgm:pt modelId="{834E2E27-5210-4B49-9B80-072A5CFAC0DC}" type="sibTrans" cxnId="{65FFB521-ACAE-44A2-A0CF-BCB3473D95B4}">
      <dgm:prSet/>
      <dgm:spPr/>
      <dgm:t>
        <a:bodyPr/>
        <a:lstStyle/>
        <a:p>
          <a:endParaRPr lang="hu-HU"/>
        </a:p>
      </dgm:t>
    </dgm:pt>
    <dgm:pt modelId="{914BD58E-CBCD-4455-9FED-8423A7889DC0}">
      <dgm:prSet phldrT="[Szöveg]"/>
      <dgm:spPr/>
      <dgm:t>
        <a:bodyPr/>
        <a:lstStyle/>
        <a:p>
          <a:r>
            <a:rPr lang="hu-HU" dirty="0" smtClean="0"/>
            <a:t>EURODAC AG</a:t>
          </a:r>
          <a:endParaRPr lang="hu-HU" dirty="0"/>
        </a:p>
      </dgm:t>
    </dgm:pt>
    <dgm:pt modelId="{EF9C22D3-71A0-4754-92D4-B228C0C000D4}" type="parTrans" cxnId="{F4EA15CC-E29A-4CA1-8601-49E649FED701}">
      <dgm:prSet/>
      <dgm:spPr/>
      <dgm:t>
        <a:bodyPr/>
        <a:lstStyle/>
        <a:p>
          <a:endParaRPr lang="hu-HU"/>
        </a:p>
      </dgm:t>
    </dgm:pt>
    <dgm:pt modelId="{51FDC3BA-1177-4FDE-B769-8B36C85A85F1}" type="sibTrans" cxnId="{F4EA15CC-E29A-4CA1-8601-49E649FED701}">
      <dgm:prSet/>
      <dgm:spPr/>
      <dgm:t>
        <a:bodyPr/>
        <a:lstStyle/>
        <a:p>
          <a:endParaRPr lang="hu-HU"/>
        </a:p>
      </dgm:t>
    </dgm:pt>
    <dgm:pt modelId="{0FA05818-80D6-461A-A3E8-AAD5A2D86E4F}">
      <dgm:prSet phldrT="[Szöveg]"/>
      <dgm:spPr/>
      <dgm:t>
        <a:bodyPr/>
        <a:lstStyle/>
        <a:p>
          <a:r>
            <a:rPr lang="hu-HU" dirty="0" smtClean="0"/>
            <a:t>Európai Bizottság </a:t>
          </a:r>
          <a:r>
            <a:rPr lang="hu-HU" dirty="0" err="1" smtClean="0"/>
            <a:t>komitológia</a:t>
          </a:r>
          <a:endParaRPr lang="hu-HU" dirty="0"/>
        </a:p>
      </dgm:t>
    </dgm:pt>
    <dgm:pt modelId="{E11E0208-4F41-409B-BF51-9A7C322688D1}" type="parTrans" cxnId="{E001A6F9-476E-4D0A-A5A7-9974C8665F04}">
      <dgm:prSet/>
      <dgm:spPr/>
      <dgm:t>
        <a:bodyPr/>
        <a:lstStyle/>
        <a:p>
          <a:endParaRPr lang="hu-HU"/>
        </a:p>
      </dgm:t>
    </dgm:pt>
    <dgm:pt modelId="{C25296B1-EC64-4425-AB6A-E5A52653FAFB}" type="sibTrans" cxnId="{E001A6F9-476E-4D0A-A5A7-9974C8665F04}">
      <dgm:prSet/>
      <dgm:spPr/>
      <dgm:t>
        <a:bodyPr/>
        <a:lstStyle/>
        <a:p>
          <a:endParaRPr lang="hu-HU"/>
        </a:p>
      </dgm:t>
    </dgm:pt>
    <dgm:pt modelId="{FA255682-8646-4D39-B7F1-942ACBFB32F0}" type="pres">
      <dgm:prSet presAssocID="{381174CD-86C4-4AFC-98CC-852EDB08BC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25D93D-E83C-4FCE-A33F-431D4D89C152}" type="pres">
      <dgm:prSet presAssocID="{C3F209B8-8931-4477-943B-1A15BF673454}" presName="hierRoot1" presStyleCnt="0"/>
      <dgm:spPr/>
    </dgm:pt>
    <dgm:pt modelId="{9CA76C7D-6D2D-4038-8629-E27DDCDA36FF}" type="pres">
      <dgm:prSet presAssocID="{C3F209B8-8931-4477-943B-1A15BF673454}" presName="composite" presStyleCnt="0"/>
      <dgm:spPr/>
    </dgm:pt>
    <dgm:pt modelId="{C565D039-D063-4EEF-A680-F7090EB6E75D}" type="pres">
      <dgm:prSet presAssocID="{C3F209B8-8931-4477-943B-1A15BF673454}" presName="background" presStyleLbl="node0" presStyleIdx="0" presStyleCnt="3"/>
      <dgm:spPr/>
    </dgm:pt>
    <dgm:pt modelId="{28096255-BA47-41E2-B98C-D88A3C19C3B9}" type="pres">
      <dgm:prSet presAssocID="{C3F209B8-8931-4477-943B-1A15BF67345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FB35719-B0CD-4282-B7A0-465CB294F009}" type="pres">
      <dgm:prSet presAssocID="{C3F209B8-8931-4477-943B-1A15BF673454}" presName="hierChild2" presStyleCnt="0"/>
      <dgm:spPr/>
    </dgm:pt>
    <dgm:pt modelId="{FBD4221E-056D-4DB3-A850-51E7D6468C97}" type="pres">
      <dgm:prSet presAssocID="{14FD37A1-15D4-4A31-AAB6-A7302C028869}" presName="Name10" presStyleLbl="parChTrans1D2" presStyleIdx="0" presStyleCnt="6"/>
      <dgm:spPr/>
      <dgm:t>
        <a:bodyPr/>
        <a:lstStyle/>
        <a:p>
          <a:endParaRPr lang="en-US"/>
        </a:p>
      </dgm:t>
    </dgm:pt>
    <dgm:pt modelId="{0902403B-5695-42A1-B9E9-68574F390037}" type="pres">
      <dgm:prSet presAssocID="{CCEEF7BF-37A2-4E35-A66A-1AB8ADF83FAA}" presName="hierRoot2" presStyleCnt="0"/>
      <dgm:spPr/>
    </dgm:pt>
    <dgm:pt modelId="{201962F3-E209-48A5-AF92-BEF4B9AAD28F}" type="pres">
      <dgm:prSet presAssocID="{CCEEF7BF-37A2-4E35-A66A-1AB8ADF83FAA}" presName="composite2" presStyleCnt="0"/>
      <dgm:spPr/>
    </dgm:pt>
    <dgm:pt modelId="{B9554F05-BF77-4009-BC4D-337F71DBF888}" type="pres">
      <dgm:prSet presAssocID="{CCEEF7BF-37A2-4E35-A66A-1AB8ADF83FAA}" presName="background2" presStyleLbl="node2" presStyleIdx="0" presStyleCnt="6"/>
      <dgm:spPr/>
    </dgm:pt>
    <dgm:pt modelId="{0EC23514-772F-4D47-A816-A23AA804D9C4}" type="pres">
      <dgm:prSet presAssocID="{CCEEF7BF-37A2-4E35-A66A-1AB8ADF83FAA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4D75B-6872-4FDF-A41E-CBBEA5C50BA0}" type="pres">
      <dgm:prSet presAssocID="{CCEEF7BF-37A2-4E35-A66A-1AB8ADF83FAA}" presName="hierChild3" presStyleCnt="0"/>
      <dgm:spPr/>
    </dgm:pt>
    <dgm:pt modelId="{960EDEE8-86A6-4BD9-A1C8-563B9DBCC15F}" type="pres">
      <dgm:prSet presAssocID="{EF9C22D3-71A0-4754-92D4-B228C0C000D4}" presName="Name10" presStyleLbl="parChTrans1D2" presStyleIdx="1" presStyleCnt="6"/>
      <dgm:spPr/>
      <dgm:t>
        <a:bodyPr/>
        <a:lstStyle/>
        <a:p>
          <a:endParaRPr lang="en-US"/>
        </a:p>
      </dgm:t>
    </dgm:pt>
    <dgm:pt modelId="{65412865-687E-4352-AA27-3292B62AADDE}" type="pres">
      <dgm:prSet presAssocID="{914BD58E-CBCD-4455-9FED-8423A7889DC0}" presName="hierRoot2" presStyleCnt="0"/>
      <dgm:spPr/>
    </dgm:pt>
    <dgm:pt modelId="{AAD78F6B-90D5-4B5E-A966-C6D51BCBC5F2}" type="pres">
      <dgm:prSet presAssocID="{914BD58E-CBCD-4455-9FED-8423A7889DC0}" presName="composite2" presStyleCnt="0"/>
      <dgm:spPr/>
    </dgm:pt>
    <dgm:pt modelId="{15A89F39-37DE-4473-9E81-76C224D20166}" type="pres">
      <dgm:prSet presAssocID="{914BD58E-CBCD-4455-9FED-8423A7889DC0}" presName="background2" presStyleLbl="node2" presStyleIdx="1" presStyleCnt="6"/>
      <dgm:spPr/>
    </dgm:pt>
    <dgm:pt modelId="{3A1C9B18-4E63-4F11-B98C-359360E0E2CA}" type="pres">
      <dgm:prSet presAssocID="{914BD58E-CBCD-4455-9FED-8423A7889DC0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B3CCE-94CA-486D-9918-E68208030138}" type="pres">
      <dgm:prSet presAssocID="{914BD58E-CBCD-4455-9FED-8423A7889DC0}" presName="hierChild3" presStyleCnt="0"/>
      <dgm:spPr/>
    </dgm:pt>
    <dgm:pt modelId="{01D042EE-5F05-47FD-B0B4-453591A5F584}" type="pres">
      <dgm:prSet presAssocID="{E883D9F0-1C6B-4EAB-A242-1A3DBB8055A5}" presName="Name10" presStyleLbl="parChTrans1D2" presStyleIdx="2" presStyleCnt="6"/>
      <dgm:spPr/>
      <dgm:t>
        <a:bodyPr/>
        <a:lstStyle/>
        <a:p>
          <a:endParaRPr lang="en-US"/>
        </a:p>
      </dgm:t>
    </dgm:pt>
    <dgm:pt modelId="{F1A6C472-CD9D-44FC-B900-0BFB5CABE3BD}" type="pres">
      <dgm:prSet presAssocID="{8585EE37-5FDF-49B2-BF42-F06A2C4E8DD1}" presName="hierRoot2" presStyleCnt="0"/>
      <dgm:spPr/>
    </dgm:pt>
    <dgm:pt modelId="{40010C02-4710-4C75-9F28-B74AF5B757F3}" type="pres">
      <dgm:prSet presAssocID="{8585EE37-5FDF-49B2-BF42-F06A2C4E8DD1}" presName="composite2" presStyleCnt="0"/>
      <dgm:spPr/>
    </dgm:pt>
    <dgm:pt modelId="{AD95363D-C858-49F4-A415-66FF56E7528C}" type="pres">
      <dgm:prSet presAssocID="{8585EE37-5FDF-49B2-BF42-F06A2C4E8DD1}" presName="background2" presStyleLbl="node2" presStyleIdx="2" presStyleCnt="6"/>
      <dgm:spPr/>
    </dgm:pt>
    <dgm:pt modelId="{530CFEB3-261A-4B6E-8C2E-302F6BF74F40}" type="pres">
      <dgm:prSet presAssocID="{8585EE37-5FDF-49B2-BF42-F06A2C4E8DD1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6955A-9C6E-469B-9FE7-A3AB40E2FB88}" type="pres">
      <dgm:prSet presAssocID="{8585EE37-5FDF-49B2-BF42-F06A2C4E8DD1}" presName="hierChild3" presStyleCnt="0"/>
      <dgm:spPr/>
    </dgm:pt>
    <dgm:pt modelId="{7FC1CE42-75DA-469D-BBB0-1994E7C4A4F8}" type="pres">
      <dgm:prSet presAssocID="{80DF4BF0-B207-4B9D-8550-4F5CB4F7B53F}" presName="Name10" presStyleLbl="parChTrans1D2" presStyleIdx="3" presStyleCnt="6"/>
      <dgm:spPr/>
      <dgm:t>
        <a:bodyPr/>
        <a:lstStyle/>
        <a:p>
          <a:endParaRPr lang="en-US"/>
        </a:p>
      </dgm:t>
    </dgm:pt>
    <dgm:pt modelId="{815AE0A5-5D7D-4B62-9056-933F2F6F0AB3}" type="pres">
      <dgm:prSet presAssocID="{40117DC2-1BE0-4B22-BAB3-9696027CB398}" presName="hierRoot2" presStyleCnt="0"/>
      <dgm:spPr/>
    </dgm:pt>
    <dgm:pt modelId="{1A72046B-AFEC-4399-B81E-5F53D68AAD0F}" type="pres">
      <dgm:prSet presAssocID="{40117DC2-1BE0-4B22-BAB3-9696027CB398}" presName="composite2" presStyleCnt="0"/>
      <dgm:spPr/>
    </dgm:pt>
    <dgm:pt modelId="{AFAD5EFB-89E1-4D57-8FB6-252E00A71615}" type="pres">
      <dgm:prSet presAssocID="{40117DC2-1BE0-4B22-BAB3-9696027CB398}" presName="background2" presStyleLbl="node2" presStyleIdx="3" presStyleCnt="6"/>
      <dgm:spPr/>
    </dgm:pt>
    <dgm:pt modelId="{FEF9FB87-E37B-4523-A652-8CFF6846A832}" type="pres">
      <dgm:prSet presAssocID="{40117DC2-1BE0-4B22-BAB3-9696027CB398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6DE0F38-2DAD-4E0C-BB6C-DFDF623E01C5}" type="pres">
      <dgm:prSet presAssocID="{40117DC2-1BE0-4B22-BAB3-9696027CB398}" presName="hierChild3" presStyleCnt="0"/>
      <dgm:spPr/>
    </dgm:pt>
    <dgm:pt modelId="{3C2868F9-A32C-4DFF-A40D-056287457D8D}" type="pres">
      <dgm:prSet presAssocID="{9B7E5DC6-FD85-455D-BE12-284AEAD35E05}" presName="Name10" presStyleLbl="parChTrans1D2" presStyleIdx="4" presStyleCnt="6"/>
      <dgm:spPr/>
      <dgm:t>
        <a:bodyPr/>
        <a:lstStyle/>
        <a:p>
          <a:endParaRPr lang="en-US"/>
        </a:p>
      </dgm:t>
    </dgm:pt>
    <dgm:pt modelId="{EA4A84E5-5E3F-4AA2-A03E-0F39715FA092}" type="pres">
      <dgm:prSet presAssocID="{D55CC5C7-E171-45D4-8698-15E256EBDDB7}" presName="hierRoot2" presStyleCnt="0"/>
      <dgm:spPr/>
    </dgm:pt>
    <dgm:pt modelId="{7A3575C5-4DDA-4954-80F7-915C1C2EF308}" type="pres">
      <dgm:prSet presAssocID="{D55CC5C7-E171-45D4-8698-15E256EBDDB7}" presName="composite2" presStyleCnt="0"/>
      <dgm:spPr/>
    </dgm:pt>
    <dgm:pt modelId="{A58A47C6-9C2E-45B6-9706-9BD1AC63A865}" type="pres">
      <dgm:prSet presAssocID="{D55CC5C7-E171-45D4-8698-15E256EBDDB7}" presName="background2" presStyleLbl="node2" presStyleIdx="4" presStyleCnt="6"/>
      <dgm:spPr/>
    </dgm:pt>
    <dgm:pt modelId="{2E26CD75-78E5-4F46-82D8-7A8DFDDFCED5}" type="pres">
      <dgm:prSet presAssocID="{D55CC5C7-E171-45D4-8698-15E256EBDDB7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A6152-61D1-431B-8F41-7262979893A2}" type="pres">
      <dgm:prSet presAssocID="{D55CC5C7-E171-45D4-8698-15E256EBDDB7}" presName="hierChild3" presStyleCnt="0"/>
      <dgm:spPr/>
    </dgm:pt>
    <dgm:pt modelId="{A20329D6-F381-4CB2-BE2C-1242F0D9549C}" type="pres">
      <dgm:prSet presAssocID="{13A9DB9D-B15A-4EFF-AAFB-14A28AE32A3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C5D3C44D-48DC-4FC1-B0CF-9AC696F97DCD}" type="pres">
      <dgm:prSet presAssocID="{A72CE859-F553-4F89-A5E6-EB939C48C8F9}" presName="hierRoot3" presStyleCnt="0"/>
      <dgm:spPr/>
    </dgm:pt>
    <dgm:pt modelId="{54F5C4F1-40F8-471D-B989-D9975675E8D7}" type="pres">
      <dgm:prSet presAssocID="{A72CE859-F553-4F89-A5E6-EB939C48C8F9}" presName="composite3" presStyleCnt="0"/>
      <dgm:spPr/>
    </dgm:pt>
    <dgm:pt modelId="{BAB66175-B686-44B0-BF36-5B43003CAE2C}" type="pres">
      <dgm:prSet presAssocID="{A72CE859-F553-4F89-A5E6-EB939C48C8F9}" presName="background3" presStyleLbl="node3" presStyleIdx="0" presStyleCnt="2"/>
      <dgm:spPr/>
    </dgm:pt>
    <dgm:pt modelId="{04B6E847-AC30-470F-9D53-6C23C99EA013}" type="pres">
      <dgm:prSet presAssocID="{A72CE859-F553-4F89-A5E6-EB939C48C8F9}" presName="text3" presStyleLbl="fgAcc3" presStyleIdx="0" presStyleCnt="2" custLinFactNeighborX="8248" custLinFactNeighborY="-7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666715-DD27-45CF-A3EF-5821E477D8BB}" type="pres">
      <dgm:prSet presAssocID="{A72CE859-F553-4F89-A5E6-EB939C48C8F9}" presName="hierChild4" presStyleCnt="0"/>
      <dgm:spPr/>
    </dgm:pt>
    <dgm:pt modelId="{9CCAC445-BB28-494B-99AC-D42BD8DB5509}" type="pres">
      <dgm:prSet presAssocID="{C566BDA0-7A58-4EFF-8CED-7B051FC9E92D}" presName="Name10" presStyleLbl="parChTrans1D2" presStyleIdx="5" presStyleCnt="6"/>
      <dgm:spPr/>
      <dgm:t>
        <a:bodyPr/>
        <a:lstStyle/>
        <a:p>
          <a:endParaRPr lang="en-US"/>
        </a:p>
      </dgm:t>
    </dgm:pt>
    <dgm:pt modelId="{B0CE9D0F-31AF-468B-94D1-1CAF0CCA116C}" type="pres">
      <dgm:prSet presAssocID="{DB117DB2-F1C8-450C-B27C-5A5C180F65A7}" presName="hierRoot2" presStyleCnt="0"/>
      <dgm:spPr/>
    </dgm:pt>
    <dgm:pt modelId="{9C555C6A-E308-49E2-A51E-C9B07918A996}" type="pres">
      <dgm:prSet presAssocID="{DB117DB2-F1C8-450C-B27C-5A5C180F65A7}" presName="composite2" presStyleCnt="0"/>
      <dgm:spPr/>
    </dgm:pt>
    <dgm:pt modelId="{08D406A6-36F3-4F1C-A699-3A788624E50B}" type="pres">
      <dgm:prSet presAssocID="{DB117DB2-F1C8-450C-B27C-5A5C180F65A7}" presName="background2" presStyleLbl="node2" presStyleIdx="5" presStyleCnt="6"/>
      <dgm:spPr/>
    </dgm:pt>
    <dgm:pt modelId="{7806538C-69F3-4D73-BAEE-FF04226E9CA6}" type="pres">
      <dgm:prSet presAssocID="{DB117DB2-F1C8-450C-B27C-5A5C180F65A7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1F90EC2-19DA-45A7-89D1-D1400DD447D7}" type="pres">
      <dgm:prSet presAssocID="{DB117DB2-F1C8-450C-B27C-5A5C180F65A7}" presName="hierChild3" presStyleCnt="0"/>
      <dgm:spPr/>
    </dgm:pt>
    <dgm:pt modelId="{76E8BB4B-E129-433A-A67B-87D525618575}" type="pres">
      <dgm:prSet presAssocID="{8DCDD14E-FFCA-42FC-AE4B-F4844CE65B2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2ABCBAB2-A382-483A-B067-289B1B618D1B}" type="pres">
      <dgm:prSet presAssocID="{D5BA186D-3A2A-43A7-9605-2A12295FED17}" presName="hierRoot3" presStyleCnt="0"/>
      <dgm:spPr/>
    </dgm:pt>
    <dgm:pt modelId="{3D057DA3-DCB3-4797-9695-17EF134504FC}" type="pres">
      <dgm:prSet presAssocID="{D5BA186D-3A2A-43A7-9605-2A12295FED17}" presName="composite3" presStyleCnt="0"/>
      <dgm:spPr/>
    </dgm:pt>
    <dgm:pt modelId="{BABE6E08-06E8-4F93-82DD-2D3EEEB97DD3}" type="pres">
      <dgm:prSet presAssocID="{D5BA186D-3A2A-43A7-9605-2A12295FED17}" presName="background3" presStyleLbl="node3" presStyleIdx="1" presStyleCnt="2"/>
      <dgm:spPr/>
    </dgm:pt>
    <dgm:pt modelId="{E4649538-AE1D-4275-AE85-29B7E4E85F76}" type="pres">
      <dgm:prSet presAssocID="{D5BA186D-3A2A-43A7-9605-2A12295FED17}" presName="text3" presStyleLbl="fgAcc3" presStyleIdx="1" presStyleCnt="2" custLinFactNeighborX="-13975" custLinFactNeighborY="-74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A2AC0BE-2DF8-444F-84D9-E6FEEBB9283E}" type="pres">
      <dgm:prSet presAssocID="{D5BA186D-3A2A-43A7-9605-2A12295FED17}" presName="hierChild4" presStyleCnt="0"/>
      <dgm:spPr/>
    </dgm:pt>
    <dgm:pt modelId="{270B3CF3-A841-4BE2-B920-47BB4493AEE0}" type="pres">
      <dgm:prSet presAssocID="{38C1055F-E478-4F22-BFF8-810A5E9181C8}" presName="hierRoot1" presStyleCnt="0"/>
      <dgm:spPr/>
    </dgm:pt>
    <dgm:pt modelId="{81A0D46B-9DE9-44AB-B459-685BEE8D00F1}" type="pres">
      <dgm:prSet presAssocID="{38C1055F-E478-4F22-BFF8-810A5E9181C8}" presName="composite" presStyleCnt="0"/>
      <dgm:spPr/>
    </dgm:pt>
    <dgm:pt modelId="{7E0E9912-4292-447D-9DBD-0CFFE6F31389}" type="pres">
      <dgm:prSet presAssocID="{38C1055F-E478-4F22-BFF8-810A5E9181C8}" presName="background" presStyleLbl="node0" presStyleIdx="1" presStyleCnt="3"/>
      <dgm:spPr/>
    </dgm:pt>
    <dgm:pt modelId="{BB708720-1C90-438E-8D6D-8EC46BB26152}" type="pres">
      <dgm:prSet presAssocID="{38C1055F-E478-4F22-BFF8-810A5E9181C8}" presName="text" presStyleLbl="fgAcc0" presStyleIdx="1" presStyleCnt="3" custScaleY="89899" custLinFactY="100000" custLinFactNeighborX="-58767" custLinFactNeighborY="196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39D6E-BBD9-4F3B-9E10-512598B06EED}" type="pres">
      <dgm:prSet presAssocID="{38C1055F-E478-4F22-BFF8-810A5E9181C8}" presName="hierChild2" presStyleCnt="0"/>
      <dgm:spPr/>
    </dgm:pt>
    <dgm:pt modelId="{9AEA77A6-9CB4-4166-926A-9C3CEA38190E}" type="pres">
      <dgm:prSet presAssocID="{0FA05818-80D6-461A-A3E8-AAD5A2D86E4F}" presName="hierRoot1" presStyleCnt="0"/>
      <dgm:spPr/>
    </dgm:pt>
    <dgm:pt modelId="{AF33CDE5-279E-494D-8EF2-F0F0D6FC0408}" type="pres">
      <dgm:prSet presAssocID="{0FA05818-80D6-461A-A3E8-AAD5A2D86E4F}" presName="composite" presStyleCnt="0"/>
      <dgm:spPr/>
    </dgm:pt>
    <dgm:pt modelId="{E94A268D-8A82-4EEF-8050-74E93AE9FF11}" type="pres">
      <dgm:prSet presAssocID="{0FA05818-80D6-461A-A3E8-AAD5A2D86E4F}" presName="background" presStyleLbl="node0" presStyleIdx="2" presStyleCnt="3"/>
      <dgm:spPr/>
    </dgm:pt>
    <dgm:pt modelId="{F1C4B7DC-6C92-4234-98F7-6353781AB22C}" type="pres">
      <dgm:prSet presAssocID="{0FA05818-80D6-461A-A3E8-AAD5A2D86E4F}" presName="text" presStyleLbl="fgAcc0" presStyleIdx="2" presStyleCnt="3" custLinFactX="-200000" custLinFactY="-22991" custLinFactNeighborX="-2699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748CB-79DA-40D4-93BF-BC1E9D90C65C}" type="pres">
      <dgm:prSet presAssocID="{0FA05818-80D6-461A-A3E8-AAD5A2D86E4F}" presName="hierChild2" presStyleCnt="0"/>
      <dgm:spPr/>
    </dgm:pt>
  </dgm:ptLst>
  <dgm:cxnLst>
    <dgm:cxn modelId="{950F863E-812E-4489-BC23-BA6E222B97B4}" type="presOf" srcId="{0FA05818-80D6-461A-A3E8-AAD5A2D86E4F}" destId="{F1C4B7DC-6C92-4234-98F7-6353781AB22C}" srcOrd="0" destOrd="0" presId="urn:microsoft.com/office/officeart/2005/8/layout/hierarchy1"/>
    <dgm:cxn modelId="{C794BD8A-7A65-4C37-9D0E-5065618592FE}" type="presOf" srcId="{E883D9F0-1C6B-4EAB-A242-1A3DBB8055A5}" destId="{01D042EE-5F05-47FD-B0B4-453591A5F584}" srcOrd="0" destOrd="0" presId="urn:microsoft.com/office/officeart/2005/8/layout/hierarchy1"/>
    <dgm:cxn modelId="{2682C421-D3FE-41C0-AF3D-56E7CBBACEC3}" srcId="{C3F209B8-8931-4477-943B-1A15BF673454}" destId="{DB117DB2-F1C8-450C-B27C-5A5C180F65A7}" srcOrd="5" destOrd="0" parTransId="{C566BDA0-7A58-4EFF-8CED-7B051FC9E92D}" sibTransId="{0B986457-9E34-47A1-8EAB-D236C9C74C0B}"/>
    <dgm:cxn modelId="{5139A6C6-35A8-4D1E-944A-20739FCBC391}" type="presOf" srcId="{38C1055F-E478-4F22-BFF8-810A5E9181C8}" destId="{BB708720-1C90-438E-8D6D-8EC46BB26152}" srcOrd="0" destOrd="0" presId="urn:microsoft.com/office/officeart/2005/8/layout/hierarchy1"/>
    <dgm:cxn modelId="{19A4B6FC-3FEB-46BC-910A-C8F0BCD84A7B}" srcId="{381174CD-86C4-4AFC-98CC-852EDB08BC16}" destId="{C3F209B8-8931-4477-943B-1A15BF673454}" srcOrd="0" destOrd="0" parTransId="{BAF008D9-192B-424B-93B9-A44E9FDD37EA}" sibTransId="{612D936D-4C19-40FA-9586-1C85C2DB3E26}"/>
    <dgm:cxn modelId="{FFC36279-0282-4C76-AD84-B52016039FA8}" type="presOf" srcId="{80DF4BF0-B207-4B9D-8550-4F5CB4F7B53F}" destId="{7FC1CE42-75DA-469D-BBB0-1994E7C4A4F8}" srcOrd="0" destOrd="0" presId="urn:microsoft.com/office/officeart/2005/8/layout/hierarchy1"/>
    <dgm:cxn modelId="{719F12DC-95EE-4659-9A7D-31ED3DC75EE4}" srcId="{D55CC5C7-E171-45D4-8698-15E256EBDDB7}" destId="{A72CE859-F553-4F89-A5E6-EB939C48C8F9}" srcOrd="0" destOrd="0" parTransId="{13A9DB9D-B15A-4EFF-AAFB-14A28AE32A37}" sibTransId="{5BE2034B-FB07-4B5D-B60E-DBB96F5D1D98}"/>
    <dgm:cxn modelId="{769ABA73-CC0B-4B23-B8C2-A1B69276AB5C}" type="presOf" srcId="{C3F209B8-8931-4477-943B-1A15BF673454}" destId="{28096255-BA47-41E2-B98C-D88A3C19C3B9}" srcOrd="0" destOrd="0" presId="urn:microsoft.com/office/officeart/2005/8/layout/hierarchy1"/>
    <dgm:cxn modelId="{116A5807-97CF-43D2-AEEE-5ABEB53D79DE}" type="presOf" srcId="{A72CE859-F553-4F89-A5E6-EB939C48C8F9}" destId="{04B6E847-AC30-470F-9D53-6C23C99EA013}" srcOrd="0" destOrd="0" presId="urn:microsoft.com/office/officeart/2005/8/layout/hierarchy1"/>
    <dgm:cxn modelId="{831A4E54-1360-4C38-B1A5-D7FE4A3A3470}" type="presOf" srcId="{9B7E5DC6-FD85-455D-BE12-284AEAD35E05}" destId="{3C2868F9-A32C-4DFF-A40D-056287457D8D}" srcOrd="0" destOrd="0" presId="urn:microsoft.com/office/officeart/2005/8/layout/hierarchy1"/>
    <dgm:cxn modelId="{7A835B64-73AB-4F02-897B-9D00D0F607C9}" type="presOf" srcId="{14FD37A1-15D4-4A31-AAB6-A7302C028869}" destId="{FBD4221E-056D-4DB3-A850-51E7D6468C97}" srcOrd="0" destOrd="0" presId="urn:microsoft.com/office/officeart/2005/8/layout/hierarchy1"/>
    <dgm:cxn modelId="{F4EA15CC-E29A-4CA1-8601-49E649FED701}" srcId="{C3F209B8-8931-4477-943B-1A15BF673454}" destId="{914BD58E-CBCD-4455-9FED-8423A7889DC0}" srcOrd="1" destOrd="0" parTransId="{EF9C22D3-71A0-4754-92D4-B228C0C000D4}" sibTransId="{51FDC3BA-1177-4FDE-B769-8B36C85A85F1}"/>
    <dgm:cxn modelId="{026320A4-3986-4A25-8B7E-48F2BCFDB266}" srcId="{DB117DB2-F1C8-450C-B27C-5A5C180F65A7}" destId="{D5BA186D-3A2A-43A7-9605-2A12295FED17}" srcOrd="0" destOrd="0" parTransId="{8DCDD14E-FFCA-42FC-AE4B-F4844CE65B29}" sibTransId="{F106F3B8-893F-4856-9265-7C095F1C5140}"/>
    <dgm:cxn modelId="{15557D22-B68B-4100-BFD9-B4FE404C76CA}" type="presOf" srcId="{40117DC2-1BE0-4B22-BAB3-9696027CB398}" destId="{FEF9FB87-E37B-4523-A652-8CFF6846A832}" srcOrd="0" destOrd="0" presId="urn:microsoft.com/office/officeart/2005/8/layout/hierarchy1"/>
    <dgm:cxn modelId="{9B5783FC-54F3-4229-9323-0F122972FF83}" srcId="{C3F209B8-8931-4477-943B-1A15BF673454}" destId="{8585EE37-5FDF-49B2-BF42-F06A2C4E8DD1}" srcOrd="2" destOrd="0" parTransId="{E883D9F0-1C6B-4EAB-A242-1A3DBB8055A5}" sibTransId="{EC277DD8-47E9-47BF-A678-D811B5749850}"/>
    <dgm:cxn modelId="{FB8527E9-9831-4F75-83A5-9BC02889CFCA}" type="presOf" srcId="{8585EE37-5FDF-49B2-BF42-F06A2C4E8DD1}" destId="{530CFEB3-261A-4B6E-8C2E-302F6BF74F40}" srcOrd="0" destOrd="0" presId="urn:microsoft.com/office/officeart/2005/8/layout/hierarchy1"/>
    <dgm:cxn modelId="{B3C34FA1-5F09-4A25-8514-8E69B83BD5DC}" type="presOf" srcId="{C566BDA0-7A58-4EFF-8CED-7B051FC9E92D}" destId="{9CCAC445-BB28-494B-99AC-D42BD8DB5509}" srcOrd="0" destOrd="0" presId="urn:microsoft.com/office/officeart/2005/8/layout/hierarchy1"/>
    <dgm:cxn modelId="{35703C5D-4ABB-44D1-AE6D-47A2DAC58CDE}" type="presOf" srcId="{8DCDD14E-FFCA-42FC-AE4B-F4844CE65B29}" destId="{76E8BB4B-E129-433A-A67B-87D525618575}" srcOrd="0" destOrd="0" presId="urn:microsoft.com/office/officeart/2005/8/layout/hierarchy1"/>
    <dgm:cxn modelId="{5D7BF067-0C3D-4B45-8778-3C105909855D}" type="presOf" srcId="{CCEEF7BF-37A2-4E35-A66A-1AB8ADF83FAA}" destId="{0EC23514-772F-4D47-A816-A23AA804D9C4}" srcOrd="0" destOrd="0" presId="urn:microsoft.com/office/officeart/2005/8/layout/hierarchy1"/>
    <dgm:cxn modelId="{73872D4F-DEDF-42C9-8156-9F4556B9F251}" type="presOf" srcId="{EF9C22D3-71A0-4754-92D4-B228C0C000D4}" destId="{960EDEE8-86A6-4BD9-A1C8-563B9DBCC15F}" srcOrd="0" destOrd="0" presId="urn:microsoft.com/office/officeart/2005/8/layout/hierarchy1"/>
    <dgm:cxn modelId="{FDA04FF8-471B-4965-A713-680FE31FD879}" type="presOf" srcId="{D5BA186D-3A2A-43A7-9605-2A12295FED17}" destId="{E4649538-AE1D-4275-AE85-29B7E4E85F76}" srcOrd="0" destOrd="0" presId="urn:microsoft.com/office/officeart/2005/8/layout/hierarchy1"/>
    <dgm:cxn modelId="{43EA2133-DAD3-40CE-8C3E-F95ECB30094A}" type="presOf" srcId="{D55CC5C7-E171-45D4-8698-15E256EBDDB7}" destId="{2E26CD75-78E5-4F46-82D8-7A8DFDDFCED5}" srcOrd="0" destOrd="0" presId="urn:microsoft.com/office/officeart/2005/8/layout/hierarchy1"/>
    <dgm:cxn modelId="{BFFE13D1-0B7F-4A0B-BD02-379D3600D86D}" srcId="{381174CD-86C4-4AFC-98CC-852EDB08BC16}" destId="{38C1055F-E478-4F22-BFF8-810A5E9181C8}" srcOrd="1" destOrd="0" parTransId="{84E76577-1D04-4584-8CDF-EDB02C7ABA6A}" sibTransId="{9AFF5853-AC32-4361-948E-875D9CA6324B}"/>
    <dgm:cxn modelId="{E001A6F9-476E-4D0A-A5A7-9974C8665F04}" srcId="{381174CD-86C4-4AFC-98CC-852EDB08BC16}" destId="{0FA05818-80D6-461A-A3E8-AAD5A2D86E4F}" srcOrd="2" destOrd="0" parTransId="{E11E0208-4F41-409B-BF51-9A7C322688D1}" sibTransId="{C25296B1-EC64-4425-AB6A-E5A52653FAFB}"/>
    <dgm:cxn modelId="{FFA7CC0D-2401-4B01-B103-42AFE681D866}" type="presOf" srcId="{914BD58E-CBCD-4455-9FED-8423A7889DC0}" destId="{3A1C9B18-4E63-4F11-B98C-359360E0E2CA}" srcOrd="0" destOrd="0" presId="urn:microsoft.com/office/officeart/2005/8/layout/hierarchy1"/>
    <dgm:cxn modelId="{F5631DF1-BAC1-4EAC-B1FD-AFC68816E0E8}" type="presOf" srcId="{13A9DB9D-B15A-4EFF-AAFB-14A28AE32A37}" destId="{A20329D6-F381-4CB2-BE2C-1242F0D9549C}" srcOrd="0" destOrd="0" presId="urn:microsoft.com/office/officeart/2005/8/layout/hierarchy1"/>
    <dgm:cxn modelId="{7263C7F5-621E-4BF2-9086-702E68249329}" type="presOf" srcId="{381174CD-86C4-4AFC-98CC-852EDB08BC16}" destId="{FA255682-8646-4D39-B7F1-942ACBFB32F0}" srcOrd="0" destOrd="0" presId="urn:microsoft.com/office/officeart/2005/8/layout/hierarchy1"/>
    <dgm:cxn modelId="{76DA6018-88B0-4E3F-8521-E88A21BFDE41}" srcId="{C3F209B8-8931-4477-943B-1A15BF673454}" destId="{40117DC2-1BE0-4B22-BAB3-9696027CB398}" srcOrd="3" destOrd="0" parTransId="{80DF4BF0-B207-4B9D-8550-4F5CB4F7B53F}" sibTransId="{FE9863E8-5BE1-4B26-9242-3554E7D0A3F6}"/>
    <dgm:cxn modelId="{65FFB521-ACAE-44A2-A0CF-BCB3473D95B4}" srcId="{C3F209B8-8931-4477-943B-1A15BF673454}" destId="{CCEEF7BF-37A2-4E35-A66A-1AB8ADF83FAA}" srcOrd="0" destOrd="0" parTransId="{14FD37A1-15D4-4A31-AAB6-A7302C028869}" sibTransId="{834E2E27-5210-4B49-9B80-072A5CFAC0DC}"/>
    <dgm:cxn modelId="{E845BA9C-4CDD-4B0D-BA6C-6E222C38F4B4}" type="presOf" srcId="{DB117DB2-F1C8-450C-B27C-5A5C180F65A7}" destId="{7806538C-69F3-4D73-BAEE-FF04226E9CA6}" srcOrd="0" destOrd="0" presId="urn:microsoft.com/office/officeart/2005/8/layout/hierarchy1"/>
    <dgm:cxn modelId="{E26AE214-FDF8-4401-8E28-684E8695A7FD}" srcId="{C3F209B8-8931-4477-943B-1A15BF673454}" destId="{D55CC5C7-E171-45D4-8698-15E256EBDDB7}" srcOrd="4" destOrd="0" parTransId="{9B7E5DC6-FD85-455D-BE12-284AEAD35E05}" sibTransId="{4520F2F2-E642-47F4-A4EF-770AA74F9580}"/>
    <dgm:cxn modelId="{6A20679F-299C-4931-8A84-E176D078D67E}" type="presParOf" srcId="{FA255682-8646-4D39-B7F1-942ACBFB32F0}" destId="{7525D93D-E83C-4FCE-A33F-431D4D89C152}" srcOrd="0" destOrd="0" presId="urn:microsoft.com/office/officeart/2005/8/layout/hierarchy1"/>
    <dgm:cxn modelId="{A972ED69-70E1-4C3E-B8DE-9ED5E7137D2D}" type="presParOf" srcId="{7525D93D-E83C-4FCE-A33F-431D4D89C152}" destId="{9CA76C7D-6D2D-4038-8629-E27DDCDA36FF}" srcOrd="0" destOrd="0" presId="urn:microsoft.com/office/officeart/2005/8/layout/hierarchy1"/>
    <dgm:cxn modelId="{41CB37FA-4F58-4C14-B824-90F3386BDCB6}" type="presParOf" srcId="{9CA76C7D-6D2D-4038-8629-E27DDCDA36FF}" destId="{C565D039-D063-4EEF-A680-F7090EB6E75D}" srcOrd="0" destOrd="0" presId="urn:microsoft.com/office/officeart/2005/8/layout/hierarchy1"/>
    <dgm:cxn modelId="{E1551000-BE70-43B0-A24C-612FF2FFA42E}" type="presParOf" srcId="{9CA76C7D-6D2D-4038-8629-E27DDCDA36FF}" destId="{28096255-BA47-41E2-B98C-D88A3C19C3B9}" srcOrd="1" destOrd="0" presId="urn:microsoft.com/office/officeart/2005/8/layout/hierarchy1"/>
    <dgm:cxn modelId="{6A596F42-A7EC-40C1-BD5F-045B28B18285}" type="presParOf" srcId="{7525D93D-E83C-4FCE-A33F-431D4D89C152}" destId="{7FB35719-B0CD-4282-B7A0-465CB294F009}" srcOrd="1" destOrd="0" presId="urn:microsoft.com/office/officeart/2005/8/layout/hierarchy1"/>
    <dgm:cxn modelId="{0C6D8FAB-DACF-4DDE-B086-A65615FCCB0E}" type="presParOf" srcId="{7FB35719-B0CD-4282-B7A0-465CB294F009}" destId="{FBD4221E-056D-4DB3-A850-51E7D6468C97}" srcOrd="0" destOrd="0" presId="urn:microsoft.com/office/officeart/2005/8/layout/hierarchy1"/>
    <dgm:cxn modelId="{7783AF37-222E-4ED3-A419-AED561A0122E}" type="presParOf" srcId="{7FB35719-B0CD-4282-B7A0-465CB294F009}" destId="{0902403B-5695-42A1-B9E9-68574F390037}" srcOrd="1" destOrd="0" presId="urn:microsoft.com/office/officeart/2005/8/layout/hierarchy1"/>
    <dgm:cxn modelId="{5B530246-7C8A-4387-B349-B4478A277C2F}" type="presParOf" srcId="{0902403B-5695-42A1-B9E9-68574F390037}" destId="{201962F3-E209-48A5-AF92-BEF4B9AAD28F}" srcOrd="0" destOrd="0" presId="urn:microsoft.com/office/officeart/2005/8/layout/hierarchy1"/>
    <dgm:cxn modelId="{E86736AC-E447-4991-80CF-72E53EB4D67E}" type="presParOf" srcId="{201962F3-E209-48A5-AF92-BEF4B9AAD28F}" destId="{B9554F05-BF77-4009-BC4D-337F71DBF888}" srcOrd="0" destOrd="0" presId="urn:microsoft.com/office/officeart/2005/8/layout/hierarchy1"/>
    <dgm:cxn modelId="{89C32D67-4B8B-4286-B921-669E47E328A4}" type="presParOf" srcId="{201962F3-E209-48A5-AF92-BEF4B9AAD28F}" destId="{0EC23514-772F-4D47-A816-A23AA804D9C4}" srcOrd="1" destOrd="0" presId="urn:microsoft.com/office/officeart/2005/8/layout/hierarchy1"/>
    <dgm:cxn modelId="{4636B63C-7903-400E-A7B1-80F83B67882D}" type="presParOf" srcId="{0902403B-5695-42A1-B9E9-68574F390037}" destId="{09F4D75B-6872-4FDF-A41E-CBBEA5C50BA0}" srcOrd="1" destOrd="0" presId="urn:microsoft.com/office/officeart/2005/8/layout/hierarchy1"/>
    <dgm:cxn modelId="{C5F1E201-D510-4954-AEE4-95D37FF0EB8D}" type="presParOf" srcId="{7FB35719-B0CD-4282-B7A0-465CB294F009}" destId="{960EDEE8-86A6-4BD9-A1C8-563B9DBCC15F}" srcOrd="2" destOrd="0" presId="urn:microsoft.com/office/officeart/2005/8/layout/hierarchy1"/>
    <dgm:cxn modelId="{9CB59C4A-FD82-41E7-865E-2197BBCD5216}" type="presParOf" srcId="{7FB35719-B0CD-4282-B7A0-465CB294F009}" destId="{65412865-687E-4352-AA27-3292B62AADDE}" srcOrd="3" destOrd="0" presId="urn:microsoft.com/office/officeart/2005/8/layout/hierarchy1"/>
    <dgm:cxn modelId="{CDA29BCB-46E9-469D-A1D5-91598888CA8A}" type="presParOf" srcId="{65412865-687E-4352-AA27-3292B62AADDE}" destId="{AAD78F6B-90D5-4B5E-A966-C6D51BCBC5F2}" srcOrd="0" destOrd="0" presId="urn:microsoft.com/office/officeart/2005/8/layout/hierarchy1"/>
    <dgm:cxn modelId="{152AEC15-59F4-4B5F-A144-E0B180894C6A}" type="presParOf" srcId="{AAD78F6B-90D5-4B5E-A966-C6D51BCBC5F2}" destId="{15A89F39-37DE-4473-9E81-76C224D20166}" srcOrd="0" destOrd="0" presId="urn:microsoft.com/office/officeart/2005/8/layout/hierarchy1"/>
    <dgm:cxn modelId="{8CA3270D-FD95-4574-A700-12BDBDE030B7}" type="presParOf" srcId="{AAD78F6B-90D5-4B5E-A966-C6D51BCBC5F2}" destId="{3A1C9B18-4E63-4F11-B98C-359360E0E2CA}" srcOrd="1" destOrd="0" presId="urn:microsoft.com/office/officeart/2005/8/layout/hierarchy1"/>
    <dgm:cxn modelId="{66588294-0204-42B6-BF99-D6BAE9E93F9D}" type="presParOf" srcId="{65412865-687E-4352-AA27-3292B62AADDE}" destId="{90BB3CCE-94CA-486D-9918-E68208030138}" srcOrd="1" destOrd="0" presId="urn:microsoft.com/office/officeart/2005/8/layout/hierarchy1"/>
    <dgm:cxn modelId="{D19305A4-BFFC-443E-87F8-4EDEA8D69422}" type="presParOf" srcId="{7FB35719-B0CD-4282-B7A0-465CB294F009}" destId="{01D042EE-5F05-47FD-B0B4-453591A5F584}" srcOrd="4" destOrd="0" presId="urn:microsoft.com/office/officeart/2005/8/layout/hierarchy1"/>
    <dgm:cxn modelId="{5E86068D-E483-4766-9D35-40056BDAD24A}" type="presParOf" srcId="{7FB35719-B0CD-4282-B7A0-465CB294F009}" destId="{F1A6C472-CD9D-44FC-B900-0BFB5CABE3BD}" srcOrd="5" destOrd="0" presId="urn:microsoft.com/office/officeart/2005/8/layout/hierarchy1"/>
    <dgm:cxn modelId="{6BC83F57-2B81-4691-B2B0-DA3AA7674EB3}" type="presParOf" srcId="{F1A6C472-CD9D-44FC-B900-0BFB5CABE3BD}" destId="{40010C02-4710-4C75-9F28-B74AF5B757F3}" srcOrd="0" destOrd="0" presId="urn:microsoft.com/office/officeart/2005/8/layout/hierarchy1"/>
    <dgm:cxn modelId="{A4B9B83A-19C3-42CF-997A-F18A9A7CAAD7}" type="presParOf" srcId="{40010C02-4710-4C75-9F28-B74AF5B757F3}" destId="{AD95363D-C858-49F4-A415-66FF56E7528C}" srcOrd="0" destOrd="0" presId="urn:microsoft.com/office/officeart/2005/8/layout/hierarchy1"/>
    <dgm:cxn modelId="{95AF2E31-A1DB-4494-B096-0D7FEE887E9E}" type="presParOf" srcId="{40010C02-4710-4C75-9F28-B74AF5B757F3}" destId="{530CFEB3-261A-4B6E-8C2E-302F6BF74F40}" srcOrd="1" destOrd="0" presId="urn:microsoft.com/office/officeart/2005/8/layout/hierarchy1"/>
    <dgm:cxn modelId="{9959D08F-10CE-46C5-9F90-5B44EDDDDD54}" type="presParOf" srcId="{F1A6C472-CD9D-44FC-B900-0BFB5CABE3BD}" destId="{E5C6955A-9C6E-469B-9FE7-A3AB40E2FB88}" srcOrd="1" destOrd="0" presId="urn:microsoft.com/office/officeart/2005/8/layout/hierarchy1"/>
    <dgm:cxn modelId="{FC3CFC83-011A-43AB-8F26-2E718B7B45AF}" type="presParOf" srcId="{7FB35719-B0CD-4282-B7A0-465CB294F009}" destId="{7FC1CE42-75DA-469D-BBB0-1994E7C4A4F8}" srcOrd="6" destOrd="0" presId="urn:microsoft.com/office/officeart/2005/8/layout/hierarchy1"/>
    <dgm:cxn modelId="{F468B564-43DC-4ACF-840B-CEFD8487CD33}" type="presParOf" srcId="{7FB35719-B0CD-4282-B7A0-465CB294F009}" destId="{815AE0A5-5D7D-4B62-9056-933F2F6F0AB3}" srcOrd="7" destOrd="0" presId="urn:microsoft.com/office/officeart/2005/8/layout/hierarchy1"/>
    <dgm:cxn modelId="{9776E9A9-8B6F-42AB-B226-275EEFF595CE}" type="presParOf" srcId="{815AE0A5-5D7D-4B62-9056-933F2F6F0AB3}" destId="{1A72046B-AFEC-4399-B81E-5F53D68AAD0F}" srcOrd="0" destOrd="0" presId="urn:microsoft.com/office/officeart/2005/8/layout/hierarchy1"/>
    <dgm:cxn modelId="{852790B9-3E24-477C-B7C0-5731518F54B1}" type="presParOf" srcId="{1A72046B-AFEC-4399-B81E-5F53D68AAD0F}" destId="{AFAD5EFB-89E1-4D57-8FB6-252E00A71615}" srcOrd="0" destOrd="0" presId="urn:microsoft.com/office/officeart/2005/8/layout/hierarchy1"/>
    <dgm:cxn modelId="{9A39F13F-D5F9-4795-BBDF-BEC7F86A856B}" type="presParOf" srcId="{1A72046B-AFEC-4399-B81E-5F53D68AAD0F}" destId="{FEF9FB87-E37B-4523-A652-8CFF6846A832}" srcOrd="1" destOrd="0" presId="urn:microsoft.com/office/officeart/2005/8/layout/hierarchy1"/>
    <dgm:cxn modelId="{F42EA964-7CAE-4B80-A9E5-45E25490E078}" type="presParOf" srcId="{815AE0A5-5D7D-4B62-9056-933F2F6F0AB3}" destId="{16DE0F38-2DAD-4E0C-BB6C-DFDF623E01C5}" srcOrd="1" destOrd="0" presId="urn:microsoft.com/office/officeart/2005/8/layout/hierarchy1"/>
    <dgm:cxn modelId="{64BD56A2-3D75-495F-B797-E08DABC38D8F}" type="presParOf" srcId="{7FB35719-B0CD-4282-B7A0-465CB294F009}" destId="{3C2868F9-A32C-4DFF-A40D-056287457D8D}" srcOrd="8" destOrd="0" presId="urn:microsoft.com/office/officeart/2005/8/layout/hierarchy1"/>
    <dgm:cxn modelId="{50AEC892-13CE-4032-93DC-E615CF8B228B}" type="presParOf" srcId="{7FB35719-B0CD-4282-B7A0-465CB294F009}" destId="{EA4A84E5-5E3F-4AA2-A03E-0F39715FA092}" srcOrd="9" destOrd="0" presId="urn:microsoft.com/office/officeart/2005/8/layout/hierarchy1"/>
    <dgm:cxn modelId="{9E780ECD-041B-4071-9F6A-73DE3B2E99B0}" type="presParOf" srcId="{EA4A84E5-5E3F-4AA2-A03E-0F39715FA092}" destId="{7A3575C5-4DDA-4954-80F7-915C1C2EF308}" srcOrd="0" destOrd="0" presId="urn:microsoft.com/office/officeart/2005/8/layout/hierarchy1"/>
    <dgm:cxn modelId="{74E045BE-3AEB-43EC-94C2-784A6DF5EE1F}" type="presParOf" srcId="{7A3575C5-4DDA-4954-80F7-915C1C2EF308}" destId="{A58A47C6-9C2E-45B6-9706-9BD1AC63A865}" srcOrd="0" destOrd="0" presId="urn:microsoft.com/office/officeart/2005/8/layout/hierarchy1"/>
    <dgm:cxn modelId="{8CC80F45-7C06-489B-90CA-E3585626F64A}" type="presParOf" srcId="{7A3575C5-4DDA-4954-80F7-915C1C2EF308}" destId="{2E26CD75-78E5-4F46-82D8-7A8DFDDFCED5}" srcOrd="1" destOrd="0" presId="urn:microsoft.com/office/officeart/2005/8/layout/hierarchy1"/>
    <dgm:cxn modelId="{ABBDE0AF-02FD-4799-A254-92AF394E06E0}" type="presParOf" srcId="{EA4A84E5-5E3F-4AA2-A03E-0F39715FA092}" destId="{34AA6152-61D1-431B-8F41-7262979893A2}" srcOrd="1" destOrd="0" presId="urn:microsoft.com/office/officeart/2005/8/layout/hierarchy1"/>
    <dgm:cxn modelId="{33F2196C-C742-43D0-8DEE-9CF1BB47FF5D}" type="presParOf" srcId="{34AA6152-61D1-431B-8F41-7262979893A2}" destId="{A20329D6-F381-4CB2-BE2C-1242F0D9549C}" srcOrd="0" destOrd="0" presId="urn:microsoft.com/office/officeart/2005/8/layout/hierarchy1"/>
    <dgm:cxn modelId="{2A063063-6F7B-48A4-9481-7DF29A7187D9}" type="presParOf" srcId="{34AA6152-61D1-431B-8F41-7262979893A2}" destId="{C5D3C44D-48DC-4FC1-B0CF-9AC696F97DCD}" srcOrd="1" destOrd="0" presId="urn:microsoft.com/office/officeart/2005/8/layout/hierarchy1"/>
    <dgm:cxn modelId="{DBBD030D-626E-4640-AF82-7375E5DFF691}" type="presParOf" srcId="{C5D3C44D-48DC-4FC1-B0CF-9AC696F97DCD}" destId="{54F5C4F1-40F8-471D-B989-D9975675E8D7}" srcOrd="0" destOrd="0" presId="urn:microsoft.com/office/officeart/2005/8/layout/hierarchy1"/>
    <dgm:cxn modelId="{BC82DA1A-529A-48CF-B4D1-FD45CD3627DB}" type="presParOf" srcId="{54F5C4F1-40F8-471D-B989-D9975675E8D7}" destId="{BAB66175-B686-44B0-BF36-5B43003CAE2C}" srcOrd="0" destOrd="0" presId="urn:microsoft.com/office/officeart/2005/8/layout/hierarchy1"/>
    <dgm:cxn modelId="{A736D2E6-6186-4CC6-BF37-211336F16C33}" type="presParOf" srcId="{54F5C4F1-40F8-471D-B989-D9975675E8D7}" destId="{04B6E847-AC30-470F-9D53-6C23C99EA013}" srcOrd="1" destOrd="0" presId="urn:microsoft.com/office/officeart/2005/8/layout/hierarchy1"/>
    <dgm:cxn modelId="{7854DFE5-6EAA-4B25-9B96-37F0A538A3D1}" type="presParOf" srcId="{C5D3C44D-48DC-4FC1-B0CF-9AC696F97DCD}" destId="{B2666715-DD27-45CF-A3EF-5821E477D8BB}" srcOrd="1" destOrd="0" presId="urn:microsoft.com/office/officeart/2005/8/layout/hierarchy1"/>
    <dgm:cxn modelId="{BE148CAA-F369-48BB-AF93-9C162554EA98}" type="presParOf" srcId="{7FB35719-B0CD-4282-B7A0-465CB294F009}" destId="{9CCAC445-BB28-494B-99AC-D42BD8DB5509}" srcOrd="10" destOrd="0" presId="urn:microsoft.com/office/officeart/2005/8/layout/hierarchy1"/>
    <dgm:cxn modelId="{5F97A96E-D711-4A86-9787-F7A21D9DB4F0}" type="presParOf" srcId="{7FB35719-B0CD-4282-B7A0-465CB294F009}" destId="{B0CE9D0F-31AF-468B-94D1-1CAF0CCA116C}" srcOrd="11" destOrd="0" presId="urn:microsoft.com/office/officeart/2005/8/layout/hierarchy1"/>
    <dgm:cxn modelId="{202BFC45-DC97-419C-A90D-18D7B905916B}" type="presParOf" srcId="{B0CE9D0F-31AF-468B-94D1-1CAF0CCA116C}" destId="{9C555C6A-E308-49E2-A51E-C9B07918A996}" srcOrd="0" destOrd="0" presId="urn:microsoft.com/office/officeart/2005/8/layout/hierarchy1"/>
    <dgm:cxn modelId="{2834C7A5-ABE9-4520-927B-A9E72C09BC62}" type="presParOf" srcId="{9C555C6A-E308-49E2-A51E-C9B07918A996}" destId="{08D406A6-36F3-4F1C-A699-3A788624E50B}" srcOrd="0" destOrd="0" presId="urn:microsoft.com/office/officeart/2005/8/layout/hierarchy1"/>
    <dgm:cxn modelId="{ADDEC8DE-FBB5-44D8-8B32-2B8B8CF95419}" type="presParOf" srcId="{9C555C6A-E308-49E2-A51E-C9B07918A996}" destId="{7806538C-69F3-4D73-BAEE-FF04226E9CA6}" srcOrd="1" destOrd="0" presId="urn:microsoft.com/office/officeart/2005/8/layout/hierarchy1"/>
    <dgm:cxn modelId="{2C4E226D-EF9B-4A9F-B3B2-9BF4B83ACEF6}" type="presParOf" srcId="{B0CE9D0F-31AF-468B-94D1-1CAF0CCA116C}" destId="{81F90EC2-19DA-45A7-89D1-D1400DD447D7}" srcOrd="1" destOrd="0" presId="urn:microsoft.com/office/officeart/2005/8/layout/hierarchy1"/>
    <dgm:cxn modelId="{C00414F1-B3FD-4AC5-B8A2-BF92550784F0}" type="presParOf" srcId="{81F90EC2-19DA-45A7-89D1-D1400DD447D7}" destId="{76E8BB4B-E129-433A-A67B-87D525618575}" srcOrd="0" destOrd="0" presId="urn:microsoft.com/office/officeart/2005/8/layout/hierarchy1"/>
    <dgm:cxn modelId="{DDE72C85-05B9-4F14-9E1F-F9AF572DB86A}" type="presParOf" srcId="{81F90EC2-19DA-45A7-89D1-D1400DD447D7}" destId="{2ABCBAB2-A382-483A-B067-289B1B618D1B}" srcOrd="1" destOrd="0" presId="urn:microsoft.com/office/officeart/2005/8/layout/hierarchy1"/>
    <dgm:cxn modelId="{866FA4E4-0315-4A49-9BE5-7924AD5ACEFC}" type="presParOf" srcId="{2ABCBAB2-A382-483A-B067-289B1B618D1B}" destId="{3D057DA3-DCB3-4797-9695-17EF134504FC}" srcOrd="0" destOrd="0" presId="urn:microsoft.com/office/officeart/2005/8/layout/hierarchy1"/>
    <dgm:cxn modelId="{852CEEA5-C660-412E-96B0-5BCA982AD71C}" type="presParOf" srcId="{3D057DA3-DCB3-4797-9695-17EF134504FC}" destId="{BABE6E08-06E8-4F93-82DD-2D3EEEB97DD3}" srcOrd="0" destOrd="0" presId="urn:microsoft.com/office/officeart/2005/8/layout/hierarchy1"/>
    <dgm:cxn modelId="{A7423250-8A1B-4788-AED0-D18C28F192A5}" type="presParOf" srcId="{3D057DA3-DCB3-4797-9695-17EF134504FC}" destId="{E4649538-AE1D-4275-AE85-29B7E4E85F76}" srcOrd="1" destOrd="0" presId="urn:microsoft.com/office/officeart/2005/8/layout/hierarchy1"/>
    <dgm:cxn modelId="{23B028B4-53C4-412A-82D1-FFA42A65055C}" type="presParOf" srcId="{2ABCBAB2-A382-483A-B067-289B1B618D1B}" destId="{7A2AC0BE-2DF8-444F-84D9-E6FEEBB9283E}" srcOrd="1" destOrd="0" presId="urn:microsoft.com/office/officeart/2005/8/layout/hierarchy1"/>
    <dgm:cxn modelId="{EAA7ABB3-846C-4E38-BEB0-F0C21C48CD13}" type="presParOf" srcId="{FA255682-8646-4D39-B7F1-942ACBFB32F0}" destId="{270B3CF3-A841-4BE2-B920-47BB4493AEE0}" srcOrd="1" destOrd="0" presId="urn:microsoft.com/office/officeart/2005/8/layout/hierarchy1"/>
    <dgm:cxn modelId="{B8AF633E-6FEA-4461-A298-0B81070289B2}" type="presParOf" srcId="{270B3CF3-A841-4BE2-B920-47BB4493AEE0}" destId="{81A0D46B-9DE9-44AB-B459-685BEE8D00F1}" srcOrd="0" destOrd="0" presId="urn:microsoft.com/office/officeart/2005/8/layout/hierarchy1"/>
    <dgm:cxn modelId="{CB017B7E-6AB8-412F-81C4-CFF0B497FB3F}" type="presParOf" srcId="{81A0D46B-9DE9-44AB-B459-685BEE8D00F1}" destId="{7E0E9912-4292-447D-9DBD-0CFFE6F31389}" srcOrd="0" destOrd="0" presId="urn:microsoft.com/office/officeart/2005/8/layout/hierarchy1"/>
    <dgm:cxn modelId="{4747F899-BEBA-4E8E-B5FB-68B41ED61EA8}" type="presParOf" srcId="{81A0D46B-9DE9-44AB-B459-685BEE8D00F1}" destId="{BB708720-1C90-438E-8D6D-8EC46BB26152}" srcOrd="1" destOrd="0" presId="urn:microsoft.com/office/officeart/2005/8/layout/hierarchy1"/>
    <dgm:cxn modelId="{A6C73746-9543-4521-A0E8-8D798E03B777}" type="presParOf" srcId="{270B3CF3-A841-4BE2-B920-47BB4493AEE0}" destId="{22439D6E-BBD9-4F3B-9E10-512598B06EED}" srcOrd="1" destOrd="0" presId="urn:microsoft.com/office/officeart/2005/8/layout/hierarchy1"/>
    <dgm:cxn modelId="{50B92D01-918F-47D0-A816-5A0BF7F50951}" type="presParOf" srcId="{FA255682-8646-4D39-B7F1-942ACBFB32F0}" destId="{9AEA77A6-9CB4-4166-926A-9C3CEA38190E}" srcOrd="2" destOrd="0" presId="urn:microsoft.com/office/officeart/2005/8/layout/hierarchy1"/>
    <dgm:cxn modelId="{DF09C48B-7425-4865-BD11-D11DA47CCE86}" type="presParOf" srcId="{9AEA77A6-9CB4-4166-926A-9C3CEA38190E}" destId="{AF33CDE5-279E-494D-8EF2-F0F0D6FC0408}" srcOrd="0" destOrd="0" presId="urn:microsoft.com/office/officeart/2005/8/layout/hierarchy1"/>
    <dgm:cxn modelId="{950A37C9-5ACD-4B22-906B-5547C15ABCB0}" type="presParOf" srcId="{AF33CDE5-279E-494D-8EF2-F0F0D6FC0408}" destId="{E94A268D-8A82-4EEF-8050-74E93AE9FF11}" srcOrd="0" destOrd="0" presId="urn:microsoft.com/office/officeart/2005/8/layout/hierarchy1"/>
    <dgm:cxn modelId="{310C4ECE-2CE8-446A-A3FE-061A24B177AA}" type="presParOf" srcId="{AF33CDE5-279E-494D-8EF2-F0F0D6FC0408}" destId="{F1C4B7DC-6C92-4234-98F7-6353781AB22C}" srcOrd="1" destOrd="0" presId="urn:microsoft.com/office/officeart/2005/8/layout/hierarchy1"/>
    <dgm:cxn modelId="{40C7CECC-8BD7-4E62-ACA8-6C3098191B82}" type="presParOf" srcId="{9AEA77A6-9CB4-4166-926A-9C3CEA38190E}" destId="{245748CB-79DA-40D4-93BF-BC1E9D90C6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D7B02-6D10-429F-816A-291790F09C2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6311AFE-A644-4038-B77E-452EC2AD240C}">
      <dgm:prSet phldrT="[Szöveg]"/>
      <dgm:spPr/>
      <dgm:t>
        <a:bodyPr/>
        <a:lstStyle/>
        <a:p>
          <a:r>
            <a:rPr lang="hu-HU" dirty="0" smtClean="0"/>
            <a:t>Munkacsoport</a:t>
          </a:r>
          <a:endParaRPr lang="hu-HU" dirty="0"/>
        </a:p>
      </dgm:t>
    </dgm:pt>
    <dgm:pt modelId="{CDD8E4BE-FD58-45F7-8A2F-ECEDA5E314FC}" type="parTrans" cxnId="{0FDD7DD1-AB1D-493D-A9EA-592AA4AB385A}">
      <dgm:prSet/>
      <dgm:spPr/>
      <dgm:t>
        <a:bodyPr/>
        <a:lstStyle/>
        <a:p>
          <a:endParaRPr lang="hu-HU"/>
        </a:p>
      </dgm:t>
    </dgm:pt>
    <dgm:pt modelId="{3B3DEDD1-EEA4-41AC-B4D9-FAD9A475FCB4}" type="sibTrans" cxnId="{0FDD7DD1-AB1D-493D-A9EA-592AA4AB385A}">
      <dgm:prSet/>
      <dgm:spPr/>
      <dgm:t>
        <a:bodyPr/>
        <a:lstStyle/>
        <a:p>
          <a:endParaRPr lang="hu-HU"/>
        </a:p>
      </dgm:t>
    </dgm:pt>
    <dgm:pt modelId="{04541EDA-11D2-46B5-9B3F-D8422DD8D548}">
      <dgm:prSet phldrT="[Szöveg]"/>
      <dgm:spPr/>
      <dgm:t>
        <a:bodyPr/>
        <a:lstStyle/>
        <a:p>
          <a:r>
            <a:rPr lang="hu-HU" dirty="0" smtClean="0"/>
            <a:t>EES - ORFK</a:t>
          </a:r>
          <a:endParaRPr lang="hu-HU" dirty="0"/>
        </a:p>
      </dgm:t>
    </dgm:pt>
    <dgm:pt modelId="{600266A2-3388-4166-8ACE-BBAF09F52868}" type="parTrans" cxnId="{A9E12BBB-57DF-4400-8766-0A40AB922610}">
      <dgm:prSet/>
      <dgm:spPr/>
      <dgm:t>
        <a:bodyPr/>
        <a:lstStyle/>
        <a:p>
          <a:endParaRPr lang="hu-HU"/>
        </a:p>
      </dgm:t>
    </dgm:pt>
    <dgm:pt modelId="{98376515-9847-4C13-B375-DAD1407361A5}" type="sibTrans" cxnId="{A9E12BBB-57DF-4400-8766-0A40AB922610}">
      <dgm:prSet/>
      <dgm:spPr/>
      <dgm:t>
        <a:bodyPr/>
        <a:lstStyle/>
        <a:p>
          <a:endParaRPr lang="hu-HU"/>
        </a:p>
      </dgm:t>
    </dgm:pt>
    <dgm:pt modelId="{EEF725B0-69AB-41A2-9916-DC2CA61619F6}">
      <dgm:prSet phldrT="[Szöveg]"/>
      <dgm:spPr/>
      <dgm:t>
        <a:bodyPr/>
        <a:lstStyle/>
        <a:p>
          <a:r>
            <a:rPr lang="hu-HU" dirty="0" smtClean="0"/>
            <a:t>ETIAS - TIBEK</a:t>
          </a:r>
          <a:endParaRPr lang="hu-HU" dirty="0"/>
        </a:p>
      </dgm:t>
    </dgm:pt>
    <dgm:pt modelId="{34D25F6A-E2D1-46BA-8677-9FC3E3A933AB}" type="parTrans" cxnId="{C8EA268D-DC6B-48FD-B1B8-A520F0D1B236}">
      <dgm:prSet/>
      <dgm:spPr/>
      <dgm:t>
        <a:bodyPr/>
        <a:lstStyle/>
        <a:p>
          <a:endParaRPr lang="hu-HU"/>
        </a:p>
      </dgm:t>
    </dgm:pt>
    <dgm:pt modelId="{E2FF1025-1FB9-417B-ADF4-F731A2515736}" type="sibTrans" cxnId="{C8EA268D-DC6B-48FD-B1B8-A520F0D1B236}">
      <dgm:prSet/>
      <dgm:spPr/>
      <dgm:t>
        <a:bodyPr/>
        <a:lstStyle/>
        <a:p>
          <a:endParaRPr lang="hu-HU"/>
        </a:p>
      </dgm:t>
    </dgm:pt>
    <dgm:pt modelId="{6B9EEF7B-02C3-4E56-916C-B191CFF60269}">
      <dgm:prSet phldrT="[Szöveg]"/>
      <dgm:spPr/>
      <dgm:t>
        <a:bodyPr/>
        <a:lstStyle/>
        <a:p>
          <a:r>
            <a:rPr lang="hu-HU" dirty="0" smtClean="0"/>
            <a:t>SIS II- </a:t>
          </a:r>
          <a:r>
            <a:rPr lang="hu-HU" dirty="0" err="1" smtClean="0"/>
            <a:t>BMNyVHAT</a:t>
          </a:r>
          <a:endParaRPr lang="hu-HU" dirty="0"/>
        </a:p>
      </dgm:t>
    </dgm:pt>
    <dgm:pt modelId="{57BEA9BF-2906-4D60-AD08-DBE3D6F21C29}" type="parTrans" cxnId="{1BCC8883-7CFF-4836-A830-66E719711544}">
      <dgm:prSet/>
      <dgm:spPr/>
      <dgm:t>
        <a:bodyPr/>
        <a:lstStyle/>
        <a:p>
          <a:endParaRPr lang="hu-HU"/>
        </a:p>
      </dgm:t>
    </dgm:pt>
    <dgm:pt modelId="{C33346D2-B42A-4BDF-A880-DD850FCD52DF}" type="sibTrans" cxnId="{1BCC8883-7CFF-4836-A830-66E719711544}">
      <dgm:prSet/>
      <dgm:spPr/>
      <dgm:t>
        <a:bodyPr/>
        <a:lstStyle/>
        <a:p>
          <a:endParaRPr lang="hu-HU"/>
        </a:p>
      </dgm:t>
    </dgm:pt>
    <dgm:pt modelId="{D3DBB9A3-A3B4-48C1-BF93-56F72B4198FE}">
      <dgm:prSet phldrT="[Szöveg]"/>
      <dgm:spPr/>
      <dgm:t>
        <a:bodyPr/>
        <a:lstStyle/>
        <a:p>
          <a:r>
            <a:rPr lang="hu-HU" dirty="0" smtClean="0"/>
            <a:t>VIS - BMH</a:t>
          </a:r>
          <a:endParaRPr lang="hu-HU" dirty="0"/>
        </a:p>
      </dgm:t>
    </dgm:pt>
    <dgm:pt modelId="{6257E181-85EE-420E-92AB-338A67241D86}" type="parTrans" cxnId="{9D8235A2-9E78-4A7F-8CAD-5C634D24A368}">
      <dgm:prSet/>
      <dgm:spPr/>
      <dgm:t>
        <a:bodyPr/>
        <a:lstStyle/>
        <a:p>
          <a:endParaRPr lang="hu-HU"/>
        </a:p>
      </dgm:t>
    </dgm:pt>
    <dgm:pt modelId="{89FC3B87-4105-44E7-9D97-A6FFFB3A3188}" type="sibTrans" cxnId="{9D8235A2-9E78-4A7F-8CAD-5C634D24A368}">
      <dgm:prSet/>
      <dgm:spPr/>
      <dgm:t>
        <a:bodyPr/>
        <a:lstStyle/>
        <a:p>
          <a:endParaRPr lang="hu-HU"/>
        </a:p>
      </dgm:t>
    </dgm:pt>
    <dgm:pt modelId="{FB8F9DE8-6668-4CB7-B4EC-EF9346C39440}">
      <dgm:prSet phldrT="[Szöveg]"/>
      <dgm:spPr/>
      <dgm:t>
        <a:bodyPr/>
        <a:lstStyle/>
        <a:p>
          <a:r>
            <a:rPr lang="hu-HU" dirty="0" smtClean="0"/>
            <a:t>EURODAC - NSZKK</a:t>
          </a:r>
          <a:endParaRPr lang="hu-HU" dirty="0"/>
        </a:p>
      </dgm:t>
    </dgm:pt>
    <dgm:pt modelId="{0AE47364-B06D-460A-A47C-4F1AAF56B980}" type="parTrans" cxnId="{CEB5983E-A6DF-4612-AAB9-47532738EA1F}">
      <dgm:prSet/>
      <dgm:spPr/>
      <dgm:t>
        <a:bodyPr/>
        <a:lstStyle/>
        <a:p>
          <a:endParaRPr lang="hu-HU"/>
        </a:p>
      </dgm:t>
    </dgm:pt>
    <dgm:pt modelId="{C6E7CAF4-3329-4E7D-8BB9-793B834DF571}" type="sibTrans" cxnId="{CEB5983E-A6DF-4612-AAB9-47532738EA1F}">
      <dgm:prSet/>
      <dgm:spPr/>
      <dgm:t>
        <a:bodyPr/>
        <a:lstStyle/>
        <a:p>
          <a:endParaRPr lang="hu-HU"/>
        </a:p>
      </dgm:t>
    </dgm:pt>
    <dgm:pt modelId="{DF36E31F-DCEF-4D5A-97C8-34FAB4F7EBEC}">
      <dgm:prSet phldrT="[Szöveg]"/>
      <dgm:spPr/>
      <dgm:t>
        <a:bodyPr/>
        <a:lstStyle/>
        <a:p>
          <a:r>
            <a:rPr lang="hu-HU" dirty="0" smtClean="0"/>
            <a:t>ECRIS-TCN – BM </a:t>
          </a:r>
          <a:r>
            <a:rPr lang="hu-HU" dirty="0" err="1" smtClean="0"/>
            <a:t>NyVHAT</a:t>
          </a:r>
          <a:endParaRPr lang="hu-HU" dirty="0"/>
        </a:p>
      </dgm:t>
    </dgm:pt>
    <dgm:pt modelId="{59FD0888-3673-43A7-B8F6-237B8844B908}" type="parTrans" cxnId="{6DFC18BF-7515-4B4D-A4B8-11C7E853D1CB}">
      <dgm:prSet/>
      <dgm:spPr/>
      <dgm:t>
        <a:bodyPr/>
        <a:lstStyle/>
        <a:p>
          <a:endParaRPr lang="hu-HU"/>
        </a:p>
      </dgm:t>
    </dgm:pt>
    <dgm:pt modelId="{E3F8E8FD-5176-4848-A8C9-752EFEC7A598}" type="sibTrans" cxnId="{6DFC18BF-7515-4B4D-A4B8-11C7E853D1CB}">
      <dgm:prSet/>
      <dgm:spPr/>
      <dgm:t>
        <a:bodyPr/>
        <a:lstStyle/>
        <a:p>
          <a:endParaRPr lang="hu-HU"/>
        </a:p>
      </dgm:t>
    </dgm:pt>
    <dgm:pt modelId="{7A5719DF-885E-4C6C-90E9-2B0A4EBA6170}">
      <dgm:prSet phldrT="[Szöveg]"/>
      <dgm:spPr/>
      <dgm:t>
        <a:bodyPr/>
        <a:lstStyle/>
        <a:p>
          <a:r>
            <a:rPr lang="hu-HU" dirty="0" err="1" smtClean="0"/>
            <a:t>Interop</a:t>
          </a:r>
          <a:r>
            <a:rPr lang="hu-HU" dirty="0" smtClean="0"/>
            <a:t> BM</a:t>
          </a:r>
          <a:endParaRPr lang="hu-HU" dirty="0"/>
        </a:p>
      </dgm:t>
    </dgm:pt>
    <dgm:pt modelId="{A1A82C91-37A1-4547-9224-95B7D8543B17}" type="parTrans" cxnId="{D7EA800E-9683-428C-96F7-7C801F359E22}">
      <dgm:prSet/>
      <dgm:spPr/>
      <dgm:t>
        <a:bodyPr/>
        <a:lstStyle/>
        <a:p>
          <a:endParaRPr lang="hu-HU"/>
        </a:p>
      </dgm:t>
    </dgm:pt>
    <dgm:pt modelId="{38A22371-5A20-4D55-AA39-0673D8A01EE0}" type="sibTrans" cxnId="{D7EA800E-9683-428C-96F7-7C801F359E22}">
      <dgm:prSet/>
      <dgm:spPr/>
      <dgm:t>
        <a:bodyPr/>
        <a:lstStyle/>
        <a:p>
          <a:endParaRPr lang="hu-HU"/>
        </a:p>
      </dgm:t>
    </dgm:pt>
    <dgm:pt modelId="{616257C7-9676-49EB-A3A3-E58FFE0717BC}">
      <dgm:prSet phldrT="[Szöveg]"/>
      <dgm:spPr/>
      <dgm:t>
        <a:bodyPr/>
        <a:lstStyle/>
        <a:p>
          <a:r>
            <a:rPr lang="hu-HU" dirty="0" err="1" smtClean="0"/>
            <a:t>Minőségbizt</a:t>
          </a:r>
          <a:r>
            <a:rPr lang="hu-HU" dirty="0" smtClean="0"/>
            <a:t>/</a:t>
          </a:r>
        </a:p>
        <a:p>
          <a:r>
            <a:rPr lang="hu-HU" dirty="0" smtClean="0"/>
            <a:t>szak kap</a:t>
          </a:r>
          <a:endParaRPr lang="hu-HU" dirty="0"/>
        </a:p>
      </dgm:t>
    </dgm:pt>
    <dgm:pt modelId="{A93211B7-447D-49A8-85FE-6A4653A11DB6}" type="parTrans" cxnId="{70808BB0-79EE-48DE-B003-E9021E1E7CFA}">
      <dgm:prSet/>
      <dgm:spPr/>
      <dgm:t>
        <a:bodyPr/>
        <a:lstStyle/>
        <a:p>
          <a:endParaRPr lang="hu-HU"/>
        </a:p>
      </dgm:t>
    </dgm:pt>
    <dgm:pt modelId="{2E876C12-2D58-40C0-8D6E-4F22D507A61E}" type="sibTrans" cxnId="{70808BB0-79EE-48DE-B003-E9021E1E7CFA}">
      <dgm:prSet/>
      <dgm:spPr/>
      <dgm:t>
        <a:bodyPr/>
        <a:lstStyle/>
        <a:p>
          <a:endParaRPr lang="hu-HU"/>
        </a:p>
      </dgm:t>
    </dgm:pt>
    <dgm:pt modelId="{5F022C46-0F1B-414D-9336-B532B36857A8}" type="pres">
      <dgm:prSet presAssocID="{0E2D7B02-6D10-429F-816A-291790F09C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036534-962D-445E-AE87-6D21BADE5087}" type="pres">
      <dgm:prSet presAssocID="{96311AFE-A644-4038-B77E-452EC2AD240C}" presName="hierRoot1" presStyleCnt="0">
        <dgm:presLayoutVars>
          <dgm:hierBranch val="init"/>
        </dgm:presLayoutVars>
      </dgm:prSet>
      <dgm:spPr/>
    </dgm:pt>
    <dgm:pt modelId="{5BBC94DA-5059-4D63-B746-73281987DA6A}" type="pres">
      <dgm:prSet presAssocID="{96311AFE-A644-4038-B77E-452EC2AD240C}" presName="rootComposite1" presStyleCnt="0"/>
      <dgm:spPr/>
    </dgm:pt>
    <dgm:pt modelId="{4C555DF8-7C72-466D-9705-4047B979748D}" type="pres">
      <dgm:prSet presAssocID="{96311AFE-A644-4038-B77E-452EC2AD24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B90BB8-1413-4FD1-96E2-506D82A765DD}" type="pres">
      <dgm:prSet presAssocID="{96311AFE-A644-4038-B77E-452EC2AD24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C6875D-AFE9-4BF4-AE30-7771B1EA428A}" type="pres">
      <dgm:prSet presAssocID="{96311AFE-A644-4038-B77E-452EC2AD240C}" presName="hierChild2" presStyleCnt="0"/>
      <dgm:spPr/>
    </dgm:pt>
    <dgm:pt modelId="{4C15A826-0A78-49F2-A1B4-C9E2D8B92063}" type="pres">
      <dgm:prSet presAssocID="{600266A2-3388-4166-8ACE-BBAF09F5286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268EF686-3140-4524-9A7C-3442F386DEEA}" type="pres">
      <dgm:prSet presAssocID="{04541EDA-11D2-46B5-9B3F-D8422DD8D548}" presName="hierRoot2" presStyleCnt="0">
        <dgm:presLayoutVars>
          <dgm:hierBranch val="init"/>
        </dgm:presLayoutVars>
      </dgm:prSet>
      <dgm:spPr/>
    </dgm:pt>
    <dgm:pt modelId="{04C639F8-B3C5-4EAD-B3A6-815263D75987}" type="pres">
      <dgm:prSet presAssocID="{04541EDA-11D2-46B5-9B3F-D8422DD8D548}" presName="rootComposite" presStyleCnt="0"/>
      <dgm:spPr/>
    </dgm:pt>
    <dgm:pt modelId="{F1D35E7E-5404-4756-9A60-7E71FF0D8689}" type="pres">
      <dgm:prSet presAssocID="{04541EDA-11D2-46B5-9B3F-D8422DD8D548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D7456-612E-44F5-84CC-EFD089EDF4B5}" type="pres">
      <dgm:prSet presAssocID="{04541EDA-11D2-46B5-9B3F-D8422DD8D548}" presName="rootConnector" presStyleLbl="node2" presStyleIdx="0" presStyleCnt="7"/>
      <dgm:spPr/>
      <dgm:t>
        <a:bodyPr/>
        <a:lstStyle/>
        <a:p>
          <a:endParaRPr lang="en-US"/>
        </a:p>
      </dgm:t>
    </dgm:pt>
    <dgm:pt modelId="{BF9E676B-05E9-43AD-AAB5-1AB1D7C9BA30}" type="pres">
      <dgm:prSet presAssocID="{04541EDA-11D2-46B5-9B3F-D8422DD8D548}" presName="hierChild4" presStyleCnt="0"/>
      <dgm:spPr/>
    </dgm:pt>
    <dgm:pt modelId="{3E3480C7-D27A-41EF-AA5F-2CA5A9CDBE28}" type="pres">
      <dgm:prSet presAssocID="{04541EDA-11D2-46B5-9B3F-D8422DD8D548}" presName="hierChild5" presStyleCnt="0"/>
      <dgm:spPr/>
    </dgm:pt>
    <dgm:pt modelId="{7B9A6587-E659-4837-8084-01ACF688F443}" type="pres">
      <dgm:prSet presAssocID="{34D25F6A-E2D1-46BA-8677-9FC3E3A933AB}" presName="Name37" presStyleLbl="parChTrans1D2" presStyleIdx="1" presStyleCnt="7"/>
      <dgm:spPr/>
      <dgm:t>
        <a:bodyPr/>
        <a:lstStyle/>
        <a:p>
          <a:endParaRPr lang="en-US"/>
        </a:p>
      </dgm:t>
    </dgm:pt>
    <dgm:pt modelId="{45C626CB-9A16-47E7-9BF3-F7E954C32104}" type="pres">
      <dgm:prSet presAssocID="{EEF725B0-69AB-41A2-9916-DC2CA61619F6}" presName="hierRoot2" presStyleCnt="0">
        <dgm:presLayoutVars>
          <dgm:hierBranch val="init"/>
        </dgm:presLayoutVars>
      </dgm:prSet>
      <dgm:spPr/>
    </dgm:pt>
    <dgm:pt modelId="{2A09BC4E-1C03-4262-9D6C-2C608EE07765}" type="pres">
      <dgm:prSet presAssocID="{EEF725B0-69AB-41A2-9916-DC2CA61619F6}" presName="rootComposite" presStyleCnt="0"/>
      <dgm:spPr/>
    </dgm:pt>
    <dgm:pt modelId="{69B48857-4138-4A3D-9760-E79EB46D7AAE}" type="pres">
      <dgm:prSet presAssocID="{EEF725B0-69AB-41A2-9916-DC2CA61619F6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47AAE-ED30-4E73-9876-6235A2B80560}" type="pres">
      <dgm:prSet presAssocID="{EEF725B0-69AB-41A2-9916-DC2CA61619F6}" presName="rootConnector" presStyleLbl="node2" presStyleIdx="1" presStyleCnt="7"/>
      <dgm:spPr/>
      <dgm:t>
        <a:bodyPr/>
        <a:lstStyle/>
        <a:p>
          <a:endParaRPr lang="en-US"/>
        </a:p>
      </dgm:t>
    </dgm:pt>
    <dgm:pt modelId="{F28964CD-5299-4F13-98F1-9A32A979DB92}" type="pres">
      <dgm:prSet presAssocID="{EEF725B0-69AB-41A2-9916-DC2CA61619F6}" presName="hierChild4" presStyleCnt="0"/>
      <dgm:spPr/>
    </dgm:pt>
    <dgm:pt modelId="{C434840C-8341-4EB7-A8FA-809DDE3D18CC}" type="pres">
      <dgm:prSet presAssocID="{EEF725B0-69AB-41A2-9916-DC2CA61619F6}" presName="hierChild5" presStyleCnt="0"/>
      <dgm:spPr/>
    </dgm:pt>
    <dgm:pt modelId="{728F1B77-3975-4068-AE8F-D1E561201698}" type="pres">
      <dgm:prSet presAssocID="{57BEA9BF-2906-4D60-AD08-DBE3D6F21C29}" presName="Name37" presStyleLbl="parChTrans1D2" presStyleIdx="2" presStyleCnt="7"/>
      <dgm:spPr/>
      <dgm:t>
        <a:bodyPr/>
        <a:lstStyle/>
        <a:p>
          <a:endParaRPr lang="en-US"/>
        </a:p>
      </dgm:t>
    </dgm:pt>
    <dgm:pt modelId="{36226528-1ED1-4ED1-81B6-E07E9354272E}" type="pres">
      <dgm:prSet presAssocID="{6B9EEF7B-02C3-4E56-916C-B191CFF60269}" presName="hierRoot2" presStyleCnt="0">
        <dgm:presLayoutVars>
          <dgm:hierBranch val="init"/>
        </dgm:presLayoutVars>
      </dgm:prSet>
      <dgm:spPr/>
    </dgm:pt>
    <dgm:pt modelId="{E33DAAE4-B480-471D-B03D-E410F2B7F284}" type="pres">
      <dgm:prSet presAssocID="{6B9EEF7B-02C3-4E56-916C-B191CFF60269}" presName="rootComposite" presStyleCnt="0"/>
      <dgm:spPr/>
    </dgm:pt>
    <dgm:pt modelId="{E46D97AE-49A2-4A88-A9F1-C497C6B2CB69}" type="pres">
      <dgm:prSet presAssocID="{6B9EEF7B-02C3-4E56-916C-B191CFF60269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D32541-6899-4688-A949-20243300D373}" type="pres">
      <dgm:prSet presAssocID="{6B9EEF7B-02C3-4E56-916C-B191CFF60269}" presName="rootConnector" presStyleLbl="node2" presStyleIdx="2" presStyleCnt="7"/>
      <dgm:spPr/>
      <dgm:t>
        <a:bodyPr/>
        <a:lstStyle/>
        <a:p>
          <a:endParaRPr lang="en-US"/>
        </a:p>
      </dgm:t>
    </dgm:pt>
    <dgm:pt modelId="{8A99B00E-DD53-4CD0-9387-ED586272C2AC}" type="pres">
      <dgm:prSet presAssocID="{6B9EEF7B-02C3-4E56-916C-B191CFF60269}" presName="hierChild4" presStyleCnt="0"/>
      <dgm:spPr/>
    </dgm:pt>
    <dgm:pt modelId="{80849D15-EFE4-4A74-BC0D-6286EC1DC308}" type="pres">
      <dgm:prSet presAssocID="{6B9EEF7B-02C3-4E56-916C-B191CFF60269}" presName="hierChild5" presStyleCnt="0"/>
      <dgm:spPr/>
    </dgm:pt>
    <dgm:pt modelId="{03597AD6-202C-4738-B771-35075E094CD7}" type="pres">
      <dgm:prSet presAssocID="{6257E181-85EE-420E-92AB-338A67241D8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55CEC66D-89B5-4B14-8D02-EB1E7633879B}" type="pres">
      <dgm:prSet presAssocID="{D3DBB9A3-A3B4-48C1-BF93-56F72B4198FE}" presName="hierRoot2" presStyleCnt="0">
        <dgm:presLayoutVars>
          <dgm:hierBranch val="init"/>
        </dgm:presLayoutVars>
      </dgm:prSet>
      <dgm:spPr/>
    </dgm:pt>
    <dgm:pt modelId="{DCF1D63B-EC38-4788-8D44-01A2E0333E49}" type="pres">
      <dgm:prSet presAssocID="{D3DBB9A3-A3B4-48C1-BF93-56F72B4198FE}" presName="rootComposite" presStyleCnt="0"/>
      <dgm:spPr/>
    </dgm:pt>
    <dgm:pt modelId="{5C33498E-6AB9-4486-97DE-242BCB54EA07}" type="pres">
      <dgm:prSet presAssocID="{D3DBB9A3-A3B4-48C1-BF93-56F72B4198FE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AB175-B456-48D6-BC87-EDFA19AB326B}" type="pres">
      <dgm:prSet presAssocID="{D3DBB9A3-A3B4-48C1-BF93-56F72B4198FE}" presName="rootConnector" presStyleLbl="node2" presStyleIdx="3" presStyleCnt="7"/>
      <dgm:spPr/>
      <dgm:t>
        <a:bodyPr/>
        <a:lstStyle/>
        <a:p>
          <a:endParaRPr lang="en-US"/>
        </a:p>
      </dgm:t>
    </dgm:pt>
    <dgm:pt modelId="{0E6FBD64-C425-4CB3-88B0-0A78F88433BB}" type="pres">
      <dgm:prSet presAssocID="{D3DBB9A3-A3B4-48C1-BF93-56F72B4198FE}" presName="hierChild4" presStyleCnt="0"/>
      <dgm:spPr/>
    </dgm:pt>
    <dgm:pt modelId="{D358624A-CDE2-406E-9B02-AEDA7738EDC7}" type="pres">
      <dgm:prSet presAssocID="{D3DBB9A3-A3B4-48C1-BF93-56F72B4198FE}" presName="hierChild5" presStyleCnt="0"/>
      <dgm:spPr/>
    </dgm:pt>
    <dgm:pt modelId="{1EDFD0DA-36C0-4A86-AF0B-7FF8AABB4A4D}" type="pres">
      <dgm:prSet presAssocID="{0AE47364-B06D-460A-A47C-4F1AAF56B980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687D17A-95A6-486E-AC3D-42A907F78D6D}" type="pres">
      <dgm:prSet presAssocID="{FB8F9DE8-6668-4CB7-B4EC-EF9346C39440}" presName="hierRoot2" presStyleCnt="0">
        <dgm:presLayoutVars>
          <dgm:hierBranch val="init"/>
        </dgm:presLayoutVars>
      </dgm:prSet>
      <dgm:spPr/>
    </dgm:pt>
    <dgm:pt modelId="{0AC6D4E6-4C1D-4EB1-983C-E540C2C5763E}" type="pres">
      <dgm:prSet presAssocID="{FB8F9DE8-6668-4CB7-B4EC-EF9346C39440}" presName="rootComposite" presStyleCnt="0"/>
      <dgm:spPr/>
    </dgm:pt>
    <dgm:pt modelId="{5390BDE1-08BE-494C-822C-E49CBBFA20F0}" type="pres">
      <dgm:prSet presAssocID="{FB8F9DE8-6668-4CB7-B4EC-EF9346C39440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ABBD62-E3A0-4387-AFD9-0E61FCF4B0C7}" type="pres">
      <dgm:prSet presAssocID="{FB8F9DE8-6668-4CB7-B4EC-EF9346C39440}" presName="rootConnector" presStyleLbl="node2" presStyleIdx="4" presStyleCnt="7"/>
      <dgm:spPr/>
      <dgm:t>
        <a:bodyPr/>
        <a:lstStyle/>
        <a:p>
          <a:endParaRPr lang="en-US"/>
        </a:p>
      </dgm:t>
    </dgm:pt>
    <dgm:pt modelId="{41762CE4-E4F8-451B-BFDA-0CC4610BB065}" type="pres">
      <dgm:prSet presAssocID="{FB8F9DE8-6668-4CB7-B4EC-EF9346C39440}" presName="hierChild4" presStyleCnt="0"/>
      <dgm:spPr/>
    </dgm:pt>
    <dgm:pt modelId="{9AB4E7CA-CEE3-48A1-BBF3-232673464F99}" type="pres">
      <dgm:prSet presAssocID="{FB8F9DE8-6668-4CB7-B4EC-EF9346C39440}" presName="hierChild5" presStyleCnt="0"/>
      <dgm:spPr/>
    </dgm:pt>
    <dgm:pt modelId="{FEEDCDB3-F089-4590-9213-3E9A92063508}" type="pres">
      <dgm:prSet presAssocID="{59FD0888-3673-43A7-B8F6-237B8844B908}" presName="Name37" presStyleLbl="parChTrans1D2" presStyleIdx="5" presStyleCnt="7"/>
      <dgm:spPr/>
      <dgm:t>
        <a:bodyPr/>
        <a:lstStyle/>
        <a:p>
          <a:endParaRPr lang="en-US"/>
        </a:p>
      </dgm:t>
    </dgm:pt>
    <dgm:pt modelId="{CAC6CE50-1FC4-4A9D-9FDF-FC36B1734496}" type="pres">
      <dgm:prSet presAssocID="{DF36E31F-DCEF-4D5A-97C8-34FAB4F7EBEC}" presName="hierRoot2" presStyleCnt="0">
        <dgm:presLayoutVars>
          <dgm:hierBranch val="init"/>
        </dgm:presLayoutVars>
      </dgm:prSet>
      <dgm:spPr/>
    </dgm:pt>
    <dgm:pt modelId="{9559DFB5-D495-4D28-98C8-9AB3F73445E6}" type="pres">
      <dgm:prSet presAssocID="{DF36E31F-DCEF-4D5A-97C8-34FAB4F7EBEC}" presName="rootComposite" presStyleCnt="0"/>
      <dgm:spPr/>
    </dgm:pt>
    <dgm:pt modelId="{2D1EECD3-B272-4217-B519-5E78576EDC85}" type="pres">
      <dgm:prSet presAssocID="{DF36E31F-DCEF-4D5A-97C8-34FAB4F7EBEC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BB689A-DB1B-4AF3-986D-EA27E61E20B3}" type="pres">
      <dgm:prSet presAssocID="{DF36E31F-DCEF-4D5A-97C8-34FAB4F7EBEC}" presName="rootConnector" presStyleLbl="node2" presStyleIdx="5" presStyleCnt="7"/>
      <dgm:spPr/>
      <dgm:t>
        <a:bodyPr/>
        <a:lstStyle/>
        <a:p>
          <a:endParaRPr lang="en-US"/>
        </a:p>
      </dgm:t>
    </dgm:pt>
    <dgm:pt modelId="{AE3C4F41-678D-44A1-BBF7-8B4C8B0C728B}" type="pres">
      <dgm:prSet presAssocID="{DF36E31F-DCEF-4D5A-97C8-34FAB4F7EBEC}" presName="hierChild4" presStyleCnt="0"/>
      <dgm:spPr/>
    </dgm:pt>
    <dgm:pt modelId="{DFF75831-642B-47BB-B5DA-0386E7EBD32E}" type="pres">
      <dgm:prSet presAssocID="{DF36E31F-DCEF-4D5A-97C8-34FAB4F7EBEC}" presName="hierChild5" presStyleCnt="0"/>
      <dgm:spPr/>
    </dgm:pt>
    <dgm:pt modelId="{A11C0817-3462-43C0-819E-5FAF5484C44F}" type="pres">
      <dgm:prSet presAssocID="{A1A82C91-37A1-4547-9224-95B7D8543B17}" presName="Name37" presStyleLbl="parChTrans1D2" presStyleIdx="6" presStyleCnt="7"/>
      <dgm:spPr/>
      <dgm:t>
        <a:bodyPr/>
        <a:lstStyle/>
        <a:p>
          <a:endParaRPr lang="en-US"/>
        </a:p>
      </dgm:t>
    </dgm:pt>
    <dgm:pt modelId="{F232283F-DE83-4EBC-A6DD-B8544B66B205}" type="pres">
      <dgm:prSet presAssocID="{7A5719DF-885E-4C6C-90E9-2B0A4EBA6170}" presName="hierRoot2" presStyleCnt="0">
        <dgm:presLayoutVars>
          <dgm:hierBranch val="init"/>
        </dgm:presLayoutVars>
      </dgm:prSet>
      <dgm:spPr/>
    </dgm:pt>
    <dgm:pt modelId="{4BFAD3DF-F9A5-49B9-9666-71B3CA658403}" type="pres">
      <dgm:prSet presAssocID="{7A5719DF-885E-4C6C-90E9-2B0A4EBA6170}" presName="rootComposite" presStyleCnt="0"/>
      <dgm:spPr/>
    </dgm:pt>
    <dgm:pt modelId="{C24E1878-8BD1-4E48-802C-7E1FC7FB5E44}" type="pres">
      <dgm:prSet presAssocID="{7A5719DF-885E-4C6C-90E9-2B0A4EBA617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7AC98EF-BA5A-4AC2-A837-EE6374C98FAA}" type="pres">
      <dgm:prSet presAssocID="{7A5719DF-885E-4C6C-90E9-2B0A4EBA6170}" presName="rootConnector" presStyleLbl="node2" presStyleIdx="6" presStyleCnt="7"/>
      <dgm:spPr/>
      <dgm:t>
        <a:bodyPr/>
        <a:lstStyle/>
        <a:p>
          <a:endParaRPr lang="en-US"/>
        </a:p>
      </dgm:t>
    </dgm:pt>
    <dgm:pt modelId="{8277F723-B4FC-4130-B88B-EBC3129B99CC}" type="pres">
      <dgm:prSet presAssocID="{7A5719DF-885E-4C6C-90E9-2B0A4EBA6170}" presName="hierChild4" presStyleCnt="0"/>
      <dgm:spPr/>
    </dgm:pt>
    <dgm:pt modelId="{6F655C45-7232-401F-B347-1E43B505DBA0}" type="pres">
      <dgm:prSet presAssocID="{7A5719DF-885E-4C6C-90E9-2B0A4EBA6170}" presName="hierChild5" presStyleCnt="0"/>
      <dgm:spPr/>
    </dgm:pt>
    <dgm:pt modelId="{A7B3762B-4851-4A4C-80C6-5CD90870265C}" type="pres">
      <dgm:prSet presAssocID="{96311AFE-A644-4038-B77E-452EC2AD240C}" presName="hierChild3" presStyleCnt="0"/>
      <dgm:spPr/>
    </dgm:pt>
    <dgm:pt modelId="{F30356F6-A863-4BCD-B52E-CFB7665D2A0A}" type="pres">
      <dgm:prSet presAssocID="{616257C7-9676-49EB-A3A3-E58FFE0717BC}" presName="hierRoot1" presStyleCnt="0">
        <dgm:presLayoutVars>
          <dgm:hierBranch val="init"/>
        </dgm:presLayoutVars>
      </dgm:prSet>
      <dgm:spPr/>
    </dgm:pt>
    <dgm:pt modelId="{8BD5A8F8-F206-42A7-815C-1B661D093947}" type="pres">
      <dgm:prSet presAssocID="{616257C7-9676-49EB-A3A3-E58FFE0717BC}" presName="rootComposite1" presStyleCnt="0"/>
      <dgm:spPr/>
    </dgm:pt>
    <dgm:pt modelId="{C7F65ED9-0E15-480D-8F76-532B30124BC7}" type="pres">
      <dgm:prSet presAssocID="{616257C7-9676-49EB-A3A3-E58FFE0717BC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C5AA6-1161-49FF-96FC-640FB6F780B9}" type="pres">
      <dgm:prSet presAssocID="{616257C7-9676-49EB-A3A3-E58FFE0717B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08FFC6F-7105-475E-8ECB-F37286AABB6B}" type="pres">
      <dgm:prSet presAssocID="{616257C7-9676-49EB-A3A3-E58FFE0717BC}" presName="hierChild2" presStyleCnt="0"/>
      <dgm:spPr/>
    </dgm:pt>
    <dgm:pt modelId="{2AA9B821-0197-40BB-A192-63E38C8E3C47}" type="pres">
      <dgm:prSet presAssocID="{616257C7-9676-49EB-A3A3-E58FFE0717BC}" presName="hierChild3" presStyleCnt="0"/>
      <dgm:spPr/>
    </dgm:pt>
  </dgm:ptLst>
  <dgm:cxnLst>
    <dgm:cxn modelId="{9D8235A2-9E78-4A7F-8CAD-5C634D24A368}" srcId="{96311AFE-A644-4038-B77E-452EC2AD240C}" destId="{D3DBB9A3-A3B4-48C1-BF93-56F72B4198FE}" srcOrd="3" destOrd="0" parTransId="{6257E181-85EE-420E-92AB-338A67241D86}" sibTransId="{89FC3B87-4105-44E7-9D97-A6FFFB3A3188}"/>
    <dgm:cxn modelId="{F6BEE4DE-90ED-4534-AC77-CD51BE76ECBE}" type="presOf" srcId="{616257C7-9676-49EB-A3A3-E58FFE0717BC}" destId="{C7F65ED9-0E15-480D-8F76-532B30124BC7}" srcOrd="0" destOrd="0" presId="urn:microsoft.com/office/officeart/2005/8/layout/orgChart1"/>
    <dgm:cxn modelId="{CC6759EB-243B-4160-8E8B-FB3953733F2C}" type="presOf" srcId="{EEF725B0-69AB-41A2-9916-DC2CA61619F6}" destId="{69B48857-4138-4A3D-9760-E79EB46D7AAE}" srcOrd="0" destOrd="0" presId="urn:microsoft.com/office/officeart/2005/8/layout/orgChart1"/>
    <dgm:cxn modelId="{74671F7D-669F-440D-8078-7ADFE929B131}" type="presOf" srcId="{616257C7-9676-49EB-A3A3-E58FFE0717BC}" destId="{A0EC5AA6-1161-49FF-96FC-640FB6F780B9}" srcOrd="1" destOrd="0" presId="urn:microsoft.com/office/officeart/2005/8/layout/orgChart1"/>
    <dgm:cxn modelId="{2151FF11-2A43-47F6-B383-CA3990C65A7B}" type="presOf" srcId="{57BEA9BF-2906-4D60-AD08-DBE3D6F21C29}" destId="{728F1B77-3975-4068-AE8F-D1E561201698}" srcOrd="0" destOrd="0" presId="urn:microsoft.com/office/officeart/2005/8/layout/orgChart1"/>
    <dgm:cxn modelId="{C8EA268D-DC6B-48FD-B1B8-A520F0D1B236}" srcId="{96311AFE-A644-4038-B77E-452EC2AD240C}" destId="{EEF725B0-69AB-41A2-9916-DC2CA61619F6}" srcOrd="1" destOrd="0" parTransId="{34D25F6A-E2D1-46BA-8677-9FC3E3A933AB}" sibTransId="{E2FF1025-1FB9-417B-ADF4-F731A2515736}"/>
    <dgm:cxn modelId="{063EB6E8-98FC-457C-B6DD-43B11FE6E97B}" type="presOf" srcId="{96311AFE-A644-4038-B77E-452EC2AD240C}" destId="{BDB90BB8-1413-4FD1-96E2-506D82A765DD}" srcOrd="1" destOrd="0" presId="urn:microsoft.com/office/officeart/2005/8/layout/orgChart1"/>
    <dgm:cxn modelId="{7DA70DA7-EE4C-45B3-A01B-A57DF7B6E79D}" type="presOf" srcId="{D3DBB9A3-A3B4-48C1-BF93-56F72B4198FE}" destId="{5C33498E-6AB9-4486-97DE-242BCB54EA07}" srcOrd="0" destOrd="0" presId="urn:microsoft.com/office/officeart/2005/8/layout/orgChart1"/>
    <dgm:cxn modelId="{6BB86DE1-679A-419A-AB16-E29680AC460F}" type="presOf" srcId="{DF36E31F-DCEF-4D5A-97C8-34FAB4F7EBEC}" destId="{C2BB689A-DB1B-4AF3-986D-EA27E61E20B3}" srcOrd="1" destOrd="0" presId="urn:microsoft.com/office/officeart/2005/8/layout/orgChart1"/>
    <dgm:cxn modelId="{DA1E4717-6321-4BA2-95DE-51700C9CC7C2}" type="presOf" srcId="{600266A2-3388-4166-8ACE-BBAF09F52868}" destId="{4C15A826-0A78-49F2-A1B4-C9E2D8B92063}" srcOrd="0" destOrd="0" presId="urn:microsoft.com/office/officeart/2005/8/layout/orgChart1"/>
    <dgm:cxn modelId="{C2FC8D52-F300-400B-AA9F-3876DDD80CC1}" type="presOf" srcId="{0AE47364-B06D-460A-A47C-4F1AAF56B980}" destId="{1EDFD0DA-36C0-4A86-AF0B-7FF8AABB4A4D}" srcOrd="0" destOrd="0" presId="urn:microsoft.com/office/officeart/2005/8/layout/orgChart1"/>
    <dgm:cxn modelId="{6D5E1839-B9E3-4E74-AA5A-5A90D03C932D}" type="presOf" srcId="{04541EDA-11D2-46B5-9B3F-D8422DD8D548}" destId="{1ADD7456-612E-44F5-84CC-EFD089EDF4B5}" srcOrd="1" destOrd="0" presId="urn:microsoft.com/office/officeart/2005/8/layout/orgChart1"/>
    <dgm:cxn modelId="{A9E12BBB-57DF-4400-8766-0A40AB922610}" srcId="{96311AFE-A644-4038-B77E-452EC2AD240C}" destId="{04541EDA-11D2-46B5-9B3F-D8422DD8D548}" srcOrd="0" destOrd="0" parTransId="{600266A2-3388-4166-8ACE-BBAF09F52868}" sibTransId="{98376515-9847-4C13-B375-DAD1407361A5}"/>
    <dgm:cxn modelId="{70808BB0-79EE-48DE-B003-E9021E1E7CFA}" srcId="{0E2D7B02-6D10-429F-816A-291790F09C25}" destId="{616257C7-9676-49EB-A3A3-E58FFE0717BC}" srcOrd="1" destOrd="0" parTransId="{A93211B7-447D-49A8-85FE-6A4653A11DB6}" sibTransId="{2E876C12-2D58-40C0-8D6E-4F22D507A61E}"/>
    <dgm:cxn modelId="{6DFC18BF-7515-4B4D-A4B8-11C7E853D1CB}" srcId="{96311AFE-A644-4038-B77E-452EC2AD240C}" destId="{DF36E31F-DCEF-4D5A-97C8-34FAB4F7EBEC}" srcOrd="5" destOrd="0" parTransId="{59FD0888-3673-43A7-B8F6-237B8844B908}" sibTransId="{E3F8E8FD-5176-4848-A8C9-752EFEC7A598}"/>
    <dgm:cxn modelId="{D7EA800E-9683-428C-96F7-7C801F359E22}" srcId="{96311AFE-A644-4038-B77E-452EC2AD240C}" destId="{7A5719DF-885E-4C6C-90E9-2B0A4EBA6170}" srcOrd="6" destOrd="0" parTransId="{A1A82C91-37A1-4547-9224-95B7D8543B17}" sibTransId="{38A22371-5A20-4D55-AA39-0673D8A01EE0}"/>
    <dgm:cxn modelId="{0DAAFBD8-3BEF-4317-8CBD-E6D120DF840B}" type="presOf" srcId="{6B9EEF7B-02C3-4E56-916C-B191CFF60269}" destId="{14D32541-6899-4688-A949-20243300D373}" srcOrd="1" destOrd="0" presId="urn:microsoft.com/office/officeart/2005/8/layout/orgChart1"/>
    <dgm:cxn modelId="{39452E9E-ACC7-4BB3-8F46-123A41B98351}" type="presOf" srcId="{59FD0888-3673-43A7-B8F6-237B8844B908}" destId="{FEEDCDB3-F089-4590-9213-3E9A92063508}" srcOrd="0" destOrd="0" presId="urn:microsoft.com/office/officeart/2005/8/layout/orgChart1"/>
    <dgm:cxn modelId="{A06F6651-787B-4EE8-A876-E9B6CECDFB75}" type="presOf" srcId="{FB8F9DE8-6668-4CB7-B4EC-EF9346C39440}" destId="{F0ABBD62-E3A0-4387-AFD9-0E61FCF4B0C7}" srcOrd="1" destOrd="0" presId="urn:microsoft.com/office/officeart/2005/8/layout/orgChart1"/>
    <dgm:cxn modelId="{956AB120-5F23-4EDC-9843-BE63815F6743}" type="presOf" srcId="{0E2D7B02-6D10-429F-816A-291790F09C25}" destId="{5F022C46-0F1B-414D-9336-B532B36857A8}" srcOrd="0" destOrd="0" presId="urn:microsoft.com/office/officeart/2005/8/layout/orgChart1"/>
    <dgm:cxn modelId="{802C9C23-3251-4DFB-9747-8542C34987F1}" type="presOf" srcId="{6257E181-85EE-420E-92AB-338A67241D86}" destId="{03597AD6-202C-4738-B771-35075E094CD7}" srcOrd="0" destOrd="0" presId="urn:microsoft.com/office/officeart/2005/8/layout/orgChart1"/>
    <dgm:cxn modelId="{0FDD7DD1-AB1D-493D-A9EA-592AA4AB385A}" srcId="{0E2D7B02-6D10-429F-816A-291790F09C25}" destId="{96311AFE-A644-4038-B77E-452EC2AD240C}" srcOrd="0" destOrd="0" parTransId="{CDD8E4BE-FD58-45F7-8A2F-ECEDA5E314FC}" sibTransId="{3B3DEDD1-EEA4-41AC-B4D9-FAD9A475FCB4}"/>
    <dgm:cxn modelId="{A44CBD77-2152-4EB8-B42D-B93B6C041C2B}" type="presOf" srcId="{34D25F6A-E2D1-46BA-8677-9FC3E3A933AB}" destId="{7B9A6587-E659-4837-8084-01ACF688F443}" srcOrd="0" destOrd="0" presId="urn:microsoft.com/office/officeart/2005/8/layout/orgChart1"/>
    <dgm:cxn modelId="{4222862D-C88B-43C2-A6BC-D61DF80BA7B5}" type="presOf" srcId="{EEF725B0-69AB-41A2-9916-DC2CA61619F6}" destId="{17B47AAE-ED30-4E73-9876-6235A2B80560}" srcOrd="1" destOrd="0" presId="urn:microsoft.com/office/officeart/2005/8/layout/orgChart1"/>
    <dgm:cxn modelId="{4C43952D-D57F-4D6E-BEC8-6F328E249E55}" type="presOf" srcId="{04541EDA-11D2-46B5-9B3F-D8422DD8D548}" destId="{F1D35E7E-5404-4756-9A60-7E71FF0D8689}" srcOrd="0" destOrd="0" presId="urn:microsoft.com/office/officeart/2005/8/layout/orgChart1"/>
    <dgm:cxn modelId="{B02E81FE-752A-4815-A6AC-D72DA8EB5661}" type="presOf" srcId="{96311AFE-A644-4038-B77E-452EC2AD240C}" destId="{4C555DF8-7C72-466D-9705-4047B979748D}" srcOrd="0" destOrd="0" presId="urn:microsoft.com/office/officeart/2005/8/layout/orgChart1"/>
    <dgm:cxn modelId="{8E288E82-F1C8-44D5-8686-A337303672A7}" type="presOf" srcId="{D3DBB9A3-A3B4-48C1-BF93-56F72B4198FE}" destId="{C44AB175-B456-48D6-BC87-EDFA19AB326B}" srcOrd="1" destOrd="0" presId="urn:microsoft.com/office/officeart/2005/8/layout/orgChart1"/>
    <dgm:cxn modelId="{10C47D60-0C24-4274-BBBF-A15D0D3E5C62}" type="presOf" srcId="{7A5719DF-885E-4C6C-90E9-2B0A4EBA6170}" destId="{C24E1878-8BD1-4E48-802C-7E1FC7FB5E44}" srcOrd="0" destOrd="0" presId="urn:microsoft.com/office/officeart/2005/8/layout/orgChart1"/>
    <dgm:cxn modelId="{60D44AF3-00B9-42E9-9F50-054F77F0576F}" type="presOf" srcId="{DF36E31F-DCEF-4D5A-97C8-34FAB4F7EBEC}" destId="{2D1EECD3-B272-4217-B519-5E78576EDC85}" srcOrd="0" destOrd="0" presId="urn:microsoft.com/office/officeart/2005/8/layout/orgChart1"/>
    <dgm:cxn modelId="{AFF897DE-5DED-42DD-80A7-A1BE8D8759DF}" type="presOf" srcId="{FB8F9DE8-6668-4CB7-B4EC-EF9346C39440}" destId="{5390BDE1-08BE-494C-822C-E49CBBFA20F0}" srcOrd="0" destOrd="0" presId="urn:microsoft.com/office/officeart/2005/8/layout/orgChart1"/>
    <dgm:cxn modelId="{71F35638-8EA3-495F-8F92-B2EFC353EE72}" type="presOf" srcId="{7A5719DF-885E-4C6C-90E9-2B0A4EBA6170}" destId="{37AC98EF-BA5A-4AC2-A837-EE6374C98FAA}" srcOrd="1" destOrd="0" presId="urn:microsoft.com/office/officeart/2005/8/layout/orgChart1"/>
    <dgm:cxn modelId="{1BCC8883-7CFF-4836-A830-66E719711544}" srcId="{96311AFE-A644-4038-B77E-452EC2AD240C}" destId="{6B9EEF7B-02C3-4E56-916C-B191CFF60269}" srcOrd="2" destOrd="0" parTransId="{57BEA9BF-2906-4D60-AD08-DBE3D6F21C29}" sibTransId="{C33346D2-B42A-4BDF-A880-DD850FCD52DF}"/>
    <dgm:cxn modelId="{7154271C-45E8-44AC-8530-24CCF3348C7A}" type="presOf" srcId="{6B9EEF7B-02C3-4E56-916C-B191CFF60269}" destId="{E46D97AE-49A2-4A88-A9F1-C497C6B2CB69}" srcOrd="0" destOrd="0" presId="urn:microsoft.com/office/officeart/2005/8/layout/orgChart1"/>
    <dgm:cxn modelId="{0ECAA5ED-5C68-431B-B6DA-7CC5D3639A66}" type="presOf" srcId="{A1A82C91-37A1-4547-9224-95B7D8543B17}" destId="{A11C0817-3462-43C0-819E-5FAF5484C44F}" srcOrd="0" destOrd="0" presId="urn:microsoft.com/office/officeart/2005/8/layout/orgChart1"/>
    <dgm:cxn modelId="{CEB5983E-A6DF-4612-AAB9-47532738EA1F}" srcId="{96311AFE-A644-4038-B77E-452EC2AD240C}" destId="{FB8F9DE8-6668-4CB7-B4EC-EF9346C39440}" srcOrd="4" destOrd="0" parTransId="{0AE47364-B06D-460A-A47C-4F1AAF56B980}" sibTransId="{C6E7CAF4-3329-4E7D-8BB9-793B834DF571}"/>
    <dgm:cxn modelId="{3AC3CEB4-0E56-4232-BFCC-B91DB5BC6099}" type="presParOf" srcId="{5F022C46-0F1B-414D-9336-B532B36857A8}" destId="{C1036534-962D-445E-AE87-6D21BADE5087}" srcOrd="0" destOrd="0" presId="urn:microsoft.com/office/officeart/2005/8/layout/orgChart1"/>
    <dgm:cxn modelId="{E0CE1C4A-D632-4B27-8394-C4EEA3A80A8C}" type="presParOf" srcId="{C1036534-962D-445E-AE87-6D21BADE5087}" destId="{5BBC94DA-5059-4D63-B746-73281987DA6A}" srcOrd="0" destOrd="0" presId="urn:microsoft.com/office/officeart/2005/8/layout/orgChart1"/>
    <dgm:cxn modelId="{95091C9D-5E3F-4E78-921C-BAC20D225226}" type="presParOf" srcId="{5BBC94DA-5059-4D63-B746-73281987DA6A}" destId="{4C555DF8-7C72-466D-9705-4047B979748D}" srcOrd="0" destOrd="0" presId="urn:microsoft.com/office/officeart/2005/8/layout/orgChart1"/>
    <dgm:cxn modelId="{715B87DC-29D8-4A95-9FCF-B3424BD528A3}" type="presParOf" srcId="{5BBC94DA-5059-4D63-B746-73281987DA6A}" destId="{BDB90BB8-1413-4FD1-96E2-506D82A765DD}" srcOrd="1" destOrd="0" presId="urn:microsoft.com/office/officeart/2005/8/layout/orgChart1"/>
    <dgm:cxn modelId="{9D076101-C3BB-47B2-A7DF-B7D37BA70923}" type="presParOf" srcId="{C1036534-962D-445E-AE87-6D21BADE5087}" destId="{32C6875D-AFE9-4BF4-AE30-7771B1EA428A}" srcOrd="1" destOrd="0" presId="urn:microsoft.com/office/officeart/2005/8/layout/orgChart1"/>
    <dgm:cxn modelId="{712427FA-2C4D-4B66-AB34-408200383AA1}" type="presParOf" srcId="{32C6875D-AFE9-4BF4-AE30-7771B1EA428A}" destId="{4C15A826-0A78-49F2-A1B4-C9E2D8B92063}" srcOrd="0" destOrd="0" presId="urn:microsoft.com/office/officeart/2005/8/layout/orgChart1"/>
    <dgm:cxn modelId="{718A83F0-A47B-4C0B-91FE-B5956BDCC5CA}" type="presParOf" srcId="{32C6875D-AFE9-4BF4-AE30-7771B1EA428A}" destId="{268EF686-3140-4524-9A7C-3442F386DEEA}" srcOrd="1" destOrd="0" presId="urn:microsoft.com/office/officeart/2005/8/layout/orgChart1"/>
    <dgm:cxn modelId="{1042761E-D0BF-4B7D-9371-673BB14FDBAE}" type="presParOf" srcId="{268EF686-3140-4524-9A7C-3442F386DEEA}" destId="{04C639F8-B3C5-4EAD-B3A6-815263D75987}" srcOrd="0" destOrd="0" presId="urn:microsoft.com/office/officeart/2005/8/layout/orgChart1"/>
    <dgm:cxn modelId="{4CC8BB16-2529-470B-85E5-F0323B8111DE}" type="presParOf" srcId="{04C639F8-B3C5-4EAD-B3A6-815263D75987}" destId="{F1D35E7E-5404-4756-9A60-7E71FF0D8689}" srcOrd="0" destOrd="0" presId="urn:microsoft.com/office/officeart/2005/8/layout/orgChart1"/>
    <dgm:cxn modelId="{BD1FA1E8-4628-44B6-8C82-DC8CFE74B0DE}" type="presParOf" srcId="{04C639F8-B3C5-4EAD-B3A6-815263D75987}" destId="{1ADD7456-612E-44F5-84CC-EFD089EDF4B5}" srcOrd="1" destOrd="0" presId="urn:microsoft.com/office/officeart/2005/8/layout/orgChart1"/>
    <dgm:cxn modelId="{A459EF9A-277B-4E0F-B3F3-6665F6AFB48D}" type="presParOf" srcId="{268EF686-3140-4524-9A7C-3442F386DEEA}" destId="{BF9E676B-05E9-43AD-AAB5-1AB1D7C9BA30}" srcOrd="1" destOrd="0" presId="urn:microsoft.com/office/officeart/2005/8/layout/orgChart1"/>
    <dgm:cxn modelId="{3FEEC086-B331-4380-AEBA-5772A8288A56}" type="presParOf" srcId="{268EF686-3140-4524-9A7C-3442F386DEEA}" destId="{3E3480C7-D27A-41EF-AA5F-2CA5A9CDBE28}" srcOrd="2" destOrd="0" presId="urn:microsoft.com/office/officeart/2005/8/layout/orgChart1"/>
    <dgm:cxn modelId="{F5D5FC38-9012-4639-800B-46FCA6669A37}" type="presParOf" srcId="{32C6875D-AFE9-4BF4-AE30-7771B1EA428A}" destId="{7B9A6587-E659-4837-8084-01ACF688F443}" srcOrd="2" destOrd="0" presId="urn:microsoft.com/office/officeart/2005/8/layout/orgChart1"/>
    <dgm:cxn modelId="{D74D6A18-52EE-4FE3-B827-D8C94741CEF1}" type="presParOf" srcId="{32C6875D-AFE9-4BF4-AE30-7771B1EA428A}" destId="{45C626CB-9A16-47E7-9BF3-F7E954C32104}" srcOrd="3" destOrd="0" presId="urn:microsoft.com/office/officeart/2005/8/layout/orgChart1"/>
    <dgm:cxn modelId="{09B7E892-FFB8-487C-917C-137872564780}" type="presParOf" srcId="{45C626CB-9A16-47E7-9BF3-F7E954C32104}" destId="{2A09BC4E-1C03-4262-9D6C-2C608EE07765}" srcOrd="0" destOrd="0" presId="urn:microsoft.com/office/officeart/2005/8/layout/orgChart1"/>
    <dgm:cxn modelId="{39E54A48-FD0E-4152-8BBF-A9277873EE2E}" type="presParOf" srcId="{2A09BC4E-1C03-4262-9D6C-2C608EE07765}" destId="{69B48857-4138-4A3D-9760-E79EB46D7AAE}" srcOrd="0" destOrd="0" presId="urn:microsoft.com/office/officeart/2005/8/layout/orgChart1"/>
    <dgm:cxn modelId="{E2AE7A05-2F55-4E2D-BC54-D9FFC9AECFD1}" type="presParOf" srcId="{2A09BC4E-1C03-4262-9D6C-2C608EE07765}" destId="{17B47AAE-ED30-4E73-9876-6235A2B80560}" srcOrd="1" destOrd="0" presId="urn:microsoft.com/office/officeart/2005/8/layout/orgChart1"/>
    <dgm:cxn modelId="{3A9BF1B9-68BA-4431-B35F-FA135E1C749C}" type="presParOf" srcId="{45C626CB-9A16-47E7-9BF3-F7E954C32104}" destId="{F28964CD-5299-4F13-98F1-9A32A979DB92}" srcOrd="1" destOrd="0" presId="urn:microsoft.com/office/officeart/2005/8/layout/orgChart1"/>
    <dgm:cxn modelId="{89E4ADF9-1673-4DDE-982E-2182917A2216}" type="presParOf" srcId="{45C626CB-9A16-47E7-9BF3-F7E954C32104}" destId="{C434840C-8341-4EB7-A8FA-809DDE3D18CC}" srcOrd="2" destOrd="0" presId="urn:microsoft.com/office/officeart/2005/8/layout/orgChart1"/>
    <dgm:cxn modelId="{C95897E9-99C9-4610-8484-62E619EA424C}" type="presParOf" srcId="{32C6875D-AFE9-4BF4-AE30-7771B1EA428A}" destId="{728F1B77-3975-4068-AE8F-D1E561201698}" srcOrd="4" destOrd="0" presId="urn:microsoft.com/office/officeart/2005/8/layout/orgChart1"/>
    <dgm:cxn modelId="{3ABF54F6-20F4-40BB-9FA1-928BAC203C40}" type="presParOf" srcId="{32C6875D-AFE9-4BF4-AE30-7771B1EA428A}" destId="{36226528-1ED1-4ED1-81B6-E07E9354272E}" srcOrd="5" destOrd="0" presId="urn:microsoft.com/office/officeart/2005/8/layout/orgChart1"/>
    <dgm:cxn modelId="{1B35A0ED-A0B1-42FE-87F7-CD1141DAEFBD}" type="presParOf" srcId="{36226528-1ED1-4ED1-81B6-E07E9354272E}" destId="{E33DAAE4-B480-471D-B03D-E410F2B7F284}" srcOrd="0" destOrd="0" presId="urn:microsoft.com/office/officeart/2005/8/layout/orgChart1"/>
    <dgm:cxn modelId="{9A4382BE-5110-4001-B063-ABD00BEEF136}" type="presParOf" srcId="{E33DAAE4-B480-471D-B03D-E410F2B7F284}" destId="{E46D97AE-49A2-4A88-A9F1-C497C6B2CB69}" srcOrd="0" destOrd="0" presId="urn:microsoft.com/office/officeart/2005/8/layout/orgChart1"/>
    <dgm:cxn modelId="{447CA927-7C86-4DB6-9FCA-C7910BE1EDD3}" type="presParOf" srcId="{E33DAAE4-B480-471D-B03D-E410F2B7F284}" destId="{14D32541-6899-4688-A949-20243300D373}" srcOrd="1" destOrd="0" presId="urn:microsoft.com/office/officeart/2005/8/layout/orgChart1"/>
    <dgm:cxn modelId="{1D7B70F5-DEEE-48DF-911E-CCE8ECF97000}" type="presParOf" srcId="{36226528-1ED1-4ED1-81B6-E07E9354272E}" destId="{8A99B00E-DD53-4CD0-9387-ED586272C2AC}" srcOrd="1" destOrd="0" presId="urn:microsoft.com/office/officeart/2005/8/layout/orgChart1"/>
    <dgm:cxn modelId="{69AD0B5D-EB98-4D08-A854-B5DB5E3EFB6B}" type="presParOf" srcId="{36226528-1ED1-4ED1-81B6-E07E9354272E}" destId="{80849D15-EFE4-4A74-BC0D-6286EC1DC308}" srcOrd="2" destOrd="0" presId="urn:microsoft.com/office/officeart/2005/8/layout/orgChart1"/>
    <dgm:cxn modelId="{481604AF-607F-4449-BB2A-D0E2FB89687E}" type="presParOf" srcId="{32C6875D-AFE9-4BF4-AE30-7771B1EA428A}" destId="{03597AD6-202C-4738-B771-35075E094CD7}" srcOrd="6" destOrd="0" presId="urn:microsoft.com/office/officeart/2005/8/layout/orgChart1"/>
    <dgm:cxn modelId="{C2914427-220C-43E8-BB6D-D3D27F0FEC0E}" type="presParOf" srcId="{32C6875D-AFE9-4BF4-AE30-7771B1EA428A}" destId="{55CEC66D-89B5-4B14-8D02-EB1E7633879B}" srcOrd="7" destOrd="0" presId="urn:microsoft.com/office/officeart/2005/8/layout/orgChart1"/>
    <dgm:cxn modelId="{5FC0F7AF-8E80-46D4-B6B4-29967FE54373}" type="presParOf" srcId="{55CEC66D-89B5-4B14-8D02-EB1E7633879B}" destId="{DCF1D63B-EC38-4788-8D44-01A2E0333E49}" srcOrd="0" destOrd="0" presId="urn:microsoft.com/office/officeart/2005/8/layout/orgChart1"/>
    <dgm:cxn modelId="{1CC635B2-3E76-4802-BF1A-FBA8DD02EBA1}" type="presParOf" srcId="{DCF1D63B-EC38-4788-8D44-01A2E0333E49}" destId="{5C33498E-6AB9-4486-97DE-242BCB54EA07}" srcOrd="0" destOrd="0" presId="urn:microsoft.com/office/officeart/2005/8/layout/orgChart1"/>
    <dgm:cxn modelId="{75BCBF75-C69C-42BB-90FC-B44A3A45DF53}" type="presParOf" srcId="{DCF1D63B-EC38-4788-8D44-01A2E0333E49}" destId="{C44AB175-B456-48D6-BC87-EDFA19AB326B}" srcOrd="1" destOrd="0" presId="urn:microsoft.com/office/officeart/2005/8/layout/orgChart1"/>
    <dgm:cxn modelId="{F4D8C097-DC75-4371-87C0-B875D4511C08}" type="presParOf" srcId="{55CEC66D-89B5-4B14-8D02-EB1E7633879B}" destId="{0E6FBD64-C425-4CB3-88B0-0A78F88433BB}" srcOrd="1" destOrd="0" presId="urn:microsoft.com/office/officeart/2005/8/layout/orgChart1"/>
    <dgm:cxn modelId="{A1C4DA7D-4E45-4D37-BFA3-E6B5F0C9C865}" type="presParOf" srcId="{55CEC66D-89B5-4B14-8D02-EB1E7633879B}" destId="{D358624A-CDE2-406E-9B02-AEDA7738EDC7}" srcOrd="2" destOrd="0" presId="urn:microsoft.com/office/officeart/2005/8/layout/orgChart1"/>
    <dgm:cxn modelId="{F88DE3E5-8266-4C18-BD0F-2CA3614AFDD8}" type="presParOf" srcId="{32C6875D-AFE9-4BF4-AE30-7771B1EA428A}" destId="{1EDFD0DA-36C0-4A86-AF0B-7FF8AABB4A4D}" srcOrd="8" destOrd="0" presId="urn:microsoft.com/office/officeart/2005/8/layout/orgChart1"/>
    <dgm:cxn modelId="{BFCA7B14-3799-4BED-824C-916815DC0CE3}" type="presParOf" srcId="{32C6875D-AFE9-4BF4-AE30-7771B1EA428A}" destId="{1687D17A-95A6-486E-AC3D-42A907F78D6D}" srcOrd="9" destOrd="0" presId="urn:microsoft.com/office/officeart/2005/8/layout/orgChart1"/>
    <dgm:cxn modelId="{52282FF6-38B5-4A21-853D-FE624FA63829}" type="presParOf" srcId="{1687D17A-95A6-486E-AC3D-42A907F78D6D}" destId="{0AC6D4E6-4C1D-4EB1-983C-E540C2C5763E}" srcOrd="0" destOrd="0" presId="urn:microsoft.com/office/officeart/2005/8/layout/orgChart1"/>
    <dgm:cxn modelId="{C90127BA-31C3-415C-9963-FF546C99B5C7}" type="presParOf" srcId="{0AC6D4E6-4C1D-4EB1-983C-E540C2C5763E}" destId="{5390BDE1-08BE-494C-822C-E49CBBFA20F0}" srcOrd="0" destOrd="0" presId="urn:microsoft.com/office/officeart/2005/8/layout/orgChart1"/>
    <dgm:cxn modelId="{708F56E2-F3A1-4C29-97E1-46CA45E1B7DA}" type="presParOf" srcId="{0AC6D4E6-4C1D-4EB1-983C-E540C2C5763E}" destId="{F0ABBD62-E3A0-4387-AFD9-0E61FCF4B0C7}" srcOrd="1" destOrd="0" presId="urn:microsoft.com/office/officeart/2005/8/layout/orgChart1"/>
    <dgm:cxn modelId="{83311779-3C68-45A5-97A2-A0D7B9C83E1F}" type="presParOf" srcId="{1687D17A-95A6-486E-AC3D-42A907F78D6D}" destId="{41762CE4-E4F8-451B-BFDA-0CC4610BB065}" srcOrd="1" destOrd="0" presId="urn:microsoft.com/office/officeart/2005/8/layout/orgChart1"/>
    <dgm:cxn modelId="{4D3B040A-D37C-4C50-8B9B-F14EFC30C828}" type="presParOf" srcId="{1687D17A-95A6-486E-AC3D-42A907F78D6D}" destId="{9AB4E7CA-CEE3-48A1-BBF3-232673464F99}" srcOrd="2" destOrd="0" presId="urn:microsoft.com/office/officeart/2005/8/layout/orgChart1"/>
    <dgm:cxn modelId="{2569CBDF-B60F-446A-BA59-DDC8D177F0D1}" type="presParOf" srcId="{32C6875D-AFE9-4BF4-AE30-7771B1EA428A}" destId="{FEEDCDB3-F089-4590-9213-3E9A92063508}" srcOrd="10" destOrd="0" presId="urn:microsoft.com/office/officeart/2005/8/layout/orgChart1"/>
    <dgm:cxn modelId="{F2E5A0AF-CBFB-4AB6-B874-335512DDA9FE}" type="presParOf" srcId="{32C6875D-AFE9-4BF4-AE30-7771B1EA428A}" destId="{CAC6CE50-1FC4-4A9D-9FDF-FC36B1734496}" srcOrd="11" destOrd="0" presId="urn:microsoft.com/office/officeart/2005/8/layout/orgChart1"/>
    <dgm:cxn modelId="{7EE68449-2279-4E63-856A-7C126B28F5E6}" type="presParOf" srcId="{CAC6CE50-1FC4-4A9D-9FDF-FC36B1734496}" destId="{9559DFB5-D495-4D28-98C8-9AB3F73445E6}" srcOrd="0" destOrd="0" presId="urn:microsoft.com/office/officeart/2005/8/layout/orgChart1"/>
    <dgm:cxn modelId="{207A890D-E3F3-492C-A0A2-683C54FA3187}" type="presParOf" srcId="{9559DFB5-D495-4D28-98C8-9AB3F73445E6}" destId="{2D1EECD3-B272-4217-B519-5E78576EDC85}" srcOrd="0" destOrd="0" presId="urn:microsoft.com/office/officeart/2005/8/layout/orgChart1"/>
    <dgm:cxn modelId="{A5AD2596-AD37-4441-915E-ABC49E29D95F}" type="presParOf" srcId="{9559DFB5-D495-4D28-98C8-9AB3F73445E6}" destId="{C2BB689A-DB1B-4AF3-986D-EA27E61E20B3}" srcOrd="1" destOrd="0" presId="urn:microsoft.com/office/officeart/2005/8/layout/orgChart1"/>
    <dgm:cxn modelId="{43283604-AD3F-4388-AD94-F5FDCB26F818}" type="presParOf" srcId="{CAC6CE50-1FC4-4A9D-9FDF-FC36B1734496}" destId="{AE3C4F41-678D-44A1-BBF7-8B4C8B0C728B}" srcOrd="1" destOrd="0" presId="urn:microsoft.com/office/officeart/2005/8/layout/orgChart1"/>
    <dgm:cxn modelId="{A950EA85-0148-42EB-A9FE-EBAED37C87CC}" type="presParOf" srcId="{CAC6CE50-1FC4-4A9D-9FDF-FC36B1734496}" destId="{DFF75831-642B-47BB-B5DA-0386E7EBD32E}" srcOrd="2" destOrd="0" presId="urn:microsoft.com/office/officeart/2005/8/layout/orgChart1"/>
    <dgm:cxn modelId="{F40F60C9-A222-4218-9B26-991DB1EEDE82}" type="presParOf" srcId="{32C6875D-AFE9-4BF4-AE30-7771B1EA428A}" destId="{A11C0817-3462-43C0-819E-5FAF5484C44F}" srcOrd="12" destOrd="0" presId="urn:microsoft.com/office/officeart/2005/8/layout/orgChart1"/>
    <dgm:cxn modelId="{E9D9AD95-4379-492F-91D5-86F51C009BDE}" type="presParOf" srcId="{32C6875D-AFE9-4BF4-AE30-7771B1EA428A}" destId="{F232283F-DE83-4EBC-A6DD-B8544B66B205}" srcOrd="13" destOrd="0" presId="urn:microsoft.com/office/officeart/2005/8/layout/orgChart1"/>
    <dgm:cxn modelId="{9BB76A87-94BA-4571-8C50-190A3DE449DC}" type="presParOf" srcId="{F232283F-DE83-4EBC-A6DD-B8544B66B205}" destId="{4BFAD3DF-F9A5-49B9-9666-71B3CA658403}" srcOrd="0" destOrd="0" presId="urn:microsoft.com/office/officeart/2005/8/layout/orgChart1"/>
    <dgm:cxn modelId="{954DE7AC-10FE-489F-B51E-B82334FB206A}" type="presParOf" srcId="{4BFAD3DF-F9A5-49B9-9666-71B3CA658403}" destId="{C24E1878-8BD1-4E48-802C-7E1FC7FB5E44}" srcOrd="0" destOrd="0" presId="urn:microsoft.com/office/officeart/2005/8/layout/orgChart1"/>
    <dgm:cxn modelId="{1E76D4F5-F584-4A28-94B0-6ED56879719D}" type="presParOf" srcId="{4BFAD3DF-F9A5-49B9-9666-71B3CA658403}" destId="{37AC98EF-BA5A-4AC2-A837-EE6374C98FAA}" srcOrd="1" destOrd="0" presId="urn:microsoft.com/office/officeart/2005/8/layout/orgChart1"/>
    <dgm:cxn modelId="{979E0F6A-A4CC-422B-9575-434FCC6EDC90}" type="presParOf" srcId="{F232283F-DE83-4EBC-A6DD-B8544B66B205}" destId="{8277F723-B4FC-4130-B88B-EBC3129B99CC}" srcOrd="1" destOrd="0" presId="urn:microsoft.com/office/officeart/2005/8/layout/orgChart1"/>
    <dgm:cxn modelId="{3F211E7A-370A-4A02-A34B-13BB79A6686D}" type="presParOf" srcId="{F232283F-DE83-4EBC-A6DD-B8544B66B205}" destId="{6F655C45-7232-401F-B347-1E43B505DBA0}" srcOrd="2" destOrd="0" presId="urn:microsoft.com/office/officeart/2005/8/layout/orgChart1"/>
    <dgm:cxn modelId="{0E3336F0-582C-41D0-849B-4A37CD663A41}" type="presParOf" srcId="{C1036534-962D-445E-AE87-6D21BADE5087}" destId="{A7B3762B-4851-4A4C-80C6-5CD90870265C}" srcOrd="2" destOrd="0" presId="urn:microsoft.com/office/officeart/2005/8/layout/orgChart1"/>
    <dgm:cxn modelId="{4DAD730B-B2B7-4BF4-BABF-18ABB1637D9D}" type="presParOf" srcId="{5F022C46-0F1B-414D-9336-B532B36857A8}" destId="{F30356F6-A863-4BCD-B52E-CFB7665D2A0A}" srcOrd="1" destOrd="0" presId="urn:microsoft.com/office/officeart/2005/8/layout/orgChart1"/>
    <dgm:cxn modelId="{501931D9-2DC9-4BAE-B9AD-F4A0864F2658}" type="presParOf" srcId="{F30356F6-A863-4BCD-B52E-CFB7665D2A0A}" destId="{8BD5A8F8-F206-42A7-815C-1B661D093947}" srcOrd="0" destOrd="0" presId="urn:microsoft.com/office/officeart/2005/8/layout/orgChart1"/>
    <dgm:cxn modelId="{0EA9F161-78DC-4CFB-8F4C-8B8B4D2982E6}" type="presParOf" srcId="{8BD5A8F8-F206-42A7-815C-1B661D093947}" destId="{C7F65ED9-0E15-480D-8F76-532B30124BC7}" srcOrd="0" destOrd="0" presId="urn:microsoft.com/office/officeart/2005/8/layout/orgChart1"/>
    <dgm:cxn modelId="{2DB20821-AB27-436B-924E-D11D8E2231B7}" type="presParOf" srcId="{8BD5A8F8-F206-42A7-815C-1B661D093947}" destId="{A0EC5AA6-1161-49FF-96FC-640FB6F780B9}" srcOrd="1" destOrd="0" presId="urn:microsoft.com/office/officeart/2005/8/layout/orgChart1"/>
    <dgm:cxn modelId="{B6589072-B83D-422A-8A73-0CE83B8DE797}" type="presParOf" srcId="{F30356F6-A863-4BCD-B52E-CFB7665D2A0A}" destId="{108FFC6F-7105-475E-8ECB-F37286AABB6B}" srcOrd="1" destOrd="0" presId="urn:microsoft.com/office/officeart/2005/8/layout/orgChart1"/>
    <dgm:cxn modelId="{217D192C-1B17-4144-BB56-828EE415221F}" type="presParOf" srcId="{F30356F6-A863-4BCD-B52E-CFB7665D2A0A}" destId="{2AA9B821-0197-40BB-A192-63E38C8E3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BB4B-E129-433A-A67B-87D525618575}">
      <dsp:nvSpPr>
        <dsp:cNvPr id="0" name=""/>
        <dsp:cNvSpPr/>
      </dsp:nvSpPr>
      <dsp:spPr>
        <a:xfrm>
          <a:off x="6485694" y="2688591"/>
          <a:ext cx="140040" cy="244108"/>
        </a:xfrm>
        <a:custGeom>
          <a:avLst/>
          <a:gdLst/>
          <a:ahLst/>
          <a:cxnLst/>
          <a:rect l="0" t="0" r="0" b="0"/>
          <a:pathLst>
            <a:path>
              <a:moveTo>
                <a:pt x="140040" y="0"/>
              </a:moveTo>
              <a:lnTo>
                <a:pt x="140040" y="151276"/>
              </a:lnTo>
              <a:lnTo>
                <a:pt x="0" y="151276"/>
              </a:lnTo>
              <a:lnTo>
                <a:pt x="0" y="24410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AC445-BB28-494B-99AC-D42BD8DB5509}">
      <dsp:nvSpPr>
        <dsp:cNvPr id="0" name=""/>
        <dsp:cNvSpPr/>
      </dsp:nvSpPr>
      <dsp:spPr>
        <a:xfrm>
          <a:off x="3563828" y="1760833"/>
          <a:ext cx="3061906" cy="29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6"/>
              </a:lnTo>
              <a:lnTo>
                <a:pt x="3061906" y="198606"/>
              </a:lnTo>
              <a:lnTo>
                <a:pt x="3061906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329D6-F381-4CB2-BE2C-1242F0D9549C}">
      <dsp:nvSpPr>
        <dsp:cNvPr id="0" name=""/>
        <dsp:cNvSpPr/>
      </dsp:nvSpPr>
      <dsp:spPr>
        <a:xfrm>
          <a:off x="5355252" y="2688591"/>
          <a:ext cx="91440" cy="244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276"/>
              </a:lnTo>
              <a:lnTo>
                <a:pt x="128371" y="151276"/>
              </a:lnTo>
              <a:lnTo>
                <a:pt x="128371" y="24410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868F9-A32C-4DFF-A40D-056287457D8D}">
      <dsp:nvSpPr>
        <dsp:cNvPr id="0" name=""/>
        <dsp:cNvSpPr/>
      </dsp:nvSpPr>
      <dsp:spPr>
        <a:xfrm>
          <a:off x="3563828" y="1760833"/>
          <a:ext cx="1837143" cy="29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6"/>
              </a:lnTo>
              <a:lnTo>
                <a:pt x="1837143" y="198606"/>
              </a:lnTo>
              <a:lnTo>
                <a:pt x="1837143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1CE42-75DA-469D-BBB0-1994E7C4A4F8}">
      <dsp:nvSpPr>
        <dsp:cNvPr id="0" name=""/>
        <dsp:cNvSpPr/>
      </dsp:nvSpPr>
      <dsp:spPr>
        <a:xfrm>
          <a:off x="3563828" y="1760833"/>
          <a:ext cx="612381" cy="29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6"/>
              </a:lnTo>
              <a:lnTo>
                <a:pt x="612381" y="198606"/>
              </a:lnTo>
              <a:lnTo>
                <a:pt x="612381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042EE-5F05-47FD-B0B4-453591A5F584}">
      <dsp:nvSpPr>
        <dsp:cNvPr id="0" name=""/>
        <dsp:cNvSpPr/>
      </dsp:nvSpPr>
      <dsp:spPr>
        <a:xfrm>
          <a:off x="2951447" y="1760833"/>
          <a:ext cx="612381" cy="291437"/>
        </a:xfrm>
        <a:custGeom>
          <a:avLst/>
          <a:gdLst/>
          <a:ahLst/>
          <a:cxnLst/>
          <a:rect l="0" t="0" r="0" b="0"/>
          <a:pathLst>
            <a:path>
              <a:moveTo>
                <a:pt x="612381" y="0"/>
              </a:moveTo>
              <a:lnTo>
                <a:pt x="612381" y="198606"/>
              </a:lnTo>
              <a:lnTo>
                <a:pt x="0" y="198606"/>
              </a:lnTo>
              <a:lnTo>
                <a:pt x="0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DEE8-86A6-4BD9-A1C8-563B9DBCC15F}">
      <dsp:nvSpPr>
        <dsp:cNvPr id="0" name=""/>
        <dsp:cNvSpPr/>
      </dsp:nvSpPr>
      <dsp:spPr>
        <a:xfrm>
          <a:off x="1726685" y="1760833"/>
          <a:ext cx="1837143" cy="291437"/>
        </a:xfrm>
        <a:custGeom>
          <a:avLst/>
          <a:gdLst/>
          <a:ahLst/>
          <a:cxnLst/>
          <a:rect l="0" t="0" r="0" b="0"/>
          <a:pathLst>
            <a:path>
              <a:moveTo>
                <a:pt x="1837143" y="0"/>
              </a:moveTo>
              <a:lnTo>
                <a:pt x="1837143" y="198606"/>
              </a:lnTo>
              <a:lnTo>
                <a:pt x="0" y="198606"/>
              </a:lnTo>
              <a:lnTo>
                <a:pt x="0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4221E-056D-4DB3-A850-51E7D6468C97}">
      <dsp:nvSpPr>
        <dsp:cNvPr id="0" name=""/>
        <dsp:cNvSpPr/>
      </dsp:nvSpPr>
      <dsp:spPr>
        <a:xfrm>
          <a:off x="501922" y="1760833"/>
          <a:ext cx="3061906" cy="291437"/>
        </a:xfrm>
        <a:custGeom>
          <a:avLst/>
          <a:gdLst/>
          <a:ahLst/>
          <a:cxnLst/>
          <a:rect l="0" t="0" r="0" b="0"/>
          <a:pathLst>
            <a:path>
              <a:moveTo>
                <a:pt x="3061906" y="0"/>
              </a:moveTo>
              <a:lnTo>
                <a:pt x="3061906" y="198606"/>
              </a:lnTo>
              <a:lnTo>
                <a:pt x="0" y="198606"/>
              </a:lnTo>
              <a:lnTo>
                <a:pt x="0" y="29143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5D039-D063-4EEF-A680-F7090EB6E75D}">
      <dsp:nvSpPr>
        <dsp:cNvPr id="0" name=""/>
        <dsp:cNvSpPr/>
      </dsp:nvSpPr>
      <dsp:spPr>
        <a:xfrm>
          <a:off x="3062789" y="1124514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96255-BA47-41E2-B98C-D88A3C19C3B9}">
      <dsp:nvSpPr>
        <dsp:cNvPr id="0" name=""/>
        <dsp:cNvSpPr/>
      </dsp:nvSpPr>
      <dsp:spPr>
        <a:xfrm>
          <a:off x="3174131" y="1230289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Eu-LISA Igazgató tanács</a:t>
          </a:r>
          <a:endParaRPr lang="hu-HU" sz="1200" kern="1200" dirty="0"/>
        </a:p>
      </dsp:txBody>
      <dsp:txXfrm>
        <a:off x="3192768" y="1248926"/>
        <a:ext cx="964804" cy="599045"/>
      </dsp:txXfrm>
    </dsp:sp>
    <dsp:sp modelId="{B9554F05-BF77-4009-BC4D-337F71DBF888}">
      <dsp:nvSpPr>
        <dsp:cNvPr id="0" name=""/>
        <dsp:cNvSpPr/>
      </dsp:nvSpPr>
      <dsp:spPr>
        <a:xfrm>
          <a:off x="883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23514-772F-4D47-A816-A23AA804D9C4}">
      <dsp:nvSpPr>
        <dsp:cNvPr id="0" name=""/>
        <dsp:cNvSpPr/>
      </dsp:nvSpPr>
      <dsp:spPr>
        <a:xfrm>
          <a:off x="112225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VIS AG</a:t>
          </a:r>
          <a:endParaRPr lang="hu-HU" sz="1200" kern="1200" dirty="0"/>
        </a:p>
      </dsp:txBody>
      <dsp:txXfrm>
        <a:off x="130862" y="2176683"/>
        <a:ext cx="964804" cy="599045"/>
      </dsp:txXfrm>
    </dsp:sp>
    <dsp:sp modelId="{15A89F39-37DE-4473-9E81-76C224D20166}">
      <dsp:nvSpPr>
        <dsp:cNvPr id="0" name=""/>
        <dsp:cNvSpPr/>
      </dsp:nvSpPr>
      <dsp:spPr>
        <a:xfrm>
          <a:off x="1225646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9B18-4E63-4F11-B98C-359360E0E2CA}">
      <dsp:nvSpPr>
        <dsp:cNvPr id="0" name=""/>
        <dsp:cNvSpPr/>
      </dsp:nvSpPr>
      <dsp:spPr>
        <a:xfrm>
          <a:off x="1336988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EURODAC AG</a:t>
          </a:r>
          <a:endParaRPr lang="hu-HU" sz="1200" kern="1200" dirty="0"/>
        </a:p>
      </dsp:txBody>
      <dsp:txXfrm>
        <a:off x="1355625" y="2176683"/>
        <a:ext cx="964804" cy="599045"/>
      </dsp:txXfrm>
    </dsp:sp>
    <dsp:sp modelId="{AD95363D-C858-49F4-A415-66FF56E7528C}">
      <dsp:nvSpPr>
        <dsp:cNvPr id="0" name=""/>
        <dsp:cNvSpPr/>
      </dsp:nvSpPr>
      <dsp:spPr>
        <a:xfrm>
          <a:off x="2450408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CFEB3-261A-4B6E-8C2E-302F6BF74F40}">
      <dsp:nvSpPr>
        <dsp:cNvPr id="0" name=""/>
        <dsp:cNvSpPr/>
      </dsp:nvSpPr>
      <dsp:spPr>
        <a:xfrm>
          <a:off x="2561750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SIS AG</a:t>
          </a:r>
          <a:endParaRPr lang="hu-HU" sz="1200" kern="1200" dirty="0"/>
        </a:p>
      </dsp:txBody>
      <dsp:txXfrm>
        <a:off x="2580387" y="2176683"/>
        <a:ext cx="964804" cy="599045"/>
      </dsp:txXfrm>
    </dsp:sp>
    <dsp:sp modelId="{AFAD5EFB-89E1-4D57-8FB6-252E00A71615}">
      <dsp:nvSpPr>
        <dsp:cNvPr id="0" name=""/>
        <dsp:cNvSpPr/>
      </dsp:nvSpPr>
      <dsp:spPr>
        <a:xfrm>
          <a:off x="3675171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9FB87-E37B-4523-A652-8CFF6846A832}">
      <dsp:nvSpPr>
        <dsp:cNvPr id="0" name=""/>
        <dsp:cNvSpPr/>
      </dsp:nvSpPr>
      <dsp:spPr>
        <a:xfrm>
          <a:off x="3786513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ECRIS-TCN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PMB</a:t>
          </a:r>
          <a:endParaRPr lang="hu-HU" sz="1200" kern="1200" dirty="0"/>
        </a:p>
      </dsp:txBody>
      <dsp:txXfrm>
        <a:off x="3805150" y="2176683"/>
        <a:ext cx="964804" cy="599045"/>
      </dsp:txXfrm>
    </dsp:sp>
    <dsp:sp modelId="{A58A47C6-9C2E-45B6-9706-9BD1AC63A865}">
      <dsp:nvSpPr>
        <dsp:cNvPr id="0" name=""/>
        <dsp:cNvSpPr/>
      </dsp:nvSpPr>
      <dsp:spPr>
        <a:xfrm>
          <a:off x="4899933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6CD75-78E5-4F46-82D8-7A8DFDDFCED5}">
      <dsp:nvSpPr>
        <dsp:cNvPr id="0" name=""/>
        <dsp:cNvSpPr/>
      </dsp:nvSpPr>
      <dsp:spPr>
        <a:xfrm>
          <a:off x="5011275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EES PMB</a:t>
          </a:r>
          <a:endParaRPr lang="hu-HU" sz="1200" kern="1200" dirty="0"/>
        </a:p>
      </dsp:txBody>
      <dsp:txXfrm>
        <a:off x="5029912" y="2176683"/>
        <a:ext cx="964804" cy="599045"/>
      </dsp:txXfrm>
    </dsp:sp>
    <dsp:sp modelId="{BAB66175-B686-44B0-BF36-5B43003CAE2C}">
      <dsp:nvSpPr>
        <dsp:cNvPr id="0" name=""/>
        <dsp:cNvSpPr/>
      </dsp:nvSpPr>
      <dsp:spPr>
        <a:xfrm>
          <a:off x="4982584" y="2932699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6E847-AC30-470F-9D53-6C23C99EA013}">
      <dsp:nvSpPr>
        <dsp:cNvPr id="0" name=""/>
        <dsp:cNvSpPr/>
      </dsp:nvSpPr>
      <dsp:spPr>
        <a:xfrm>
          <a:off x="5093926" y="3038474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EES AG</a:t>
          </a:r>
          <a:endParaRPr lang="hu-HU" sz="1200" kern="1200" dirty="0"/>
        </a:p>
      </dsp:txBody>
      <dsp:txXfrm>
        <a:off x="5112563" y="3057111"/>
        <a:ext cx="964804" cy="599045"/>
      </dsp:txXfrm>
    </dsp:sp>
    <dsp:sp modelId="{08D406A6-36F3-4F1C-A699-3A788624E50B}">
      <dsp:nvSpPr>
        <dsp:cNvPr id="0" name=""/>
        <dsp:cNvSpPr/>
      </dsp:nvSpPr>
      <dsp:spPr>
        <a:xfrm>
          <a:off x="6124695" y="2052271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6538C-69F3-4D73-BAEE-FF04226E9CA6}">
      <dsp:nvSpPr>
        <dsp:cNvPr id="0" name=""/>
        <dsp:cNvSpPr/>
      </dsp:nvSpPr>
      <dsp:spPr>
        <a:xfrm>
          <a:off x="6236037" y="2158046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ETIAS PMB</a:t>
          </a:r>
          <a:endParaRPr lang="hu-HU" sz="1200" kern="1200" dirty="0"/>
        </a:p>
      </dsp:txBody>
      <dsp:txXfrm>
        <a:off x="6254674" y="2176683"/>
        <a:ext cx="964804" cy="599045"/>
      </dsp:txXfrm>
    </dsp:sp>
    <dsp:sp modelId="{BABE6E08-06E8-4F93-82DD-2D3EEEB97DD3}">
      <dsp:nvSpPr>
        <dsp:cNvPr id="0" name=""/>
        <dsp:cNvSpPr/>
      </dsp:nvSpPr>
      <dsp:spPr>
        <a:xfrm>
          <a:off x="5984655" y="2932699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9538-AE1D-4275-AE85-29B7E4E85F76}">
      <dsp:nvSpPr>
        <dsp:cNvPr id="0" name=""/>
        <dsp:cNvSpPr/>
      </dsp:nvSpPr>
      <dsp:spPr>
        <a:xfrm>
          <a:off x="6095997" y="3038474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ETIAS AG</a:t>
          </a:r>
          <a:endParaRPr lang="hu-HU" sz="1200" kern="1200" dirty="0"/>
        </a:p>
      </dsp:txBody>
      <dsp:txXfrm>
        <a:off x="6114634" y="3057111"/>
        <a:ext cx="964804" cy="599045"/>
      </dsp:txXfrm>
    </dsp:sp>
    <dsp:sp modelId="{7E0E9912-4292-447D-9DBD-0CFFE6F31389}">
      <dsp:nvSpPr>
        <dsp:cNvPr id="0" name=""/>
        <dsp:cNvSpPr/>
      </dsp:nvSpPr>
      <dsp:spPr>
        <a:xfrm>
          <a:off x="3698660" y="3008898"/>
          <a:ext cx="1002078" cy="572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08720-1C90-438E-8D6D-8EC46BB26152}">
      <dsp:nvSpPr>
        <dsp:cNvPr id="0" name=""/>
        <dsp:cNvSpPr/>
      </dsp:nvSpPr>
      <dsp:spPr>
        <a:xfrm>
          <a:off x="3810002" y="3114673"/>
          <a:ext cx="1002078" cy="572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ECRIS TCN AG</a:t>
          </a:r>
          <a:endParaRPr lang="hu-HU" sz="1200" kern="1200" dirty="0"/>
        </a:p>
      </dsp:txBody>
      <dsp:txXfrm>
        <a:off x="3826757" y="3131428"/>
        <a:ext cx="968568" cy="538535"/>
      </dsp:txXfrm>
    </dsp:sp>
    <dsp:sp modelId="{E94A268D-8A82-4EEF-8050-74E93AE9FF11}">
      <dsp:nvSpPr>
        <dsp:cNvPr id="0" name=""/>
        <dsp:cNvSpPr/>
      </dsp:nvSpPr>
      <dsp:spPr>
        <a:xfrm>
          <a:off x="803057" y="341898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4B7DC-6C92-4234-98F7-6353781AB22C}">
      <dsp:nvSpPr>
        <dsp:cNvPr id="0" name=""/>
        <dsp:cNvSpPr/>
      </dsp:nvSpPr>
      <dsp:spPr>
        <a:xfrm>
          <a:off x="914399" y="447672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Európai Bizottság </a:t>
          </a:r>
          <a:r>
            <a:rPr lang="hu-HU" sz="1200" kern="1200" dirty="0" err="1" smtClean="0"/>
            <a:t>komitológia</a:t>
          </a:r>
          <a:endParaRPr lang="hu-HU" sz="1200" kern="1200" dirty="0"/>
        </a:p>
      </dsp:txBody>
      <dsp:txXfrm>
        <a:off x="933036" y="466309"/>
        <a:ext cx="964804" cy="59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C0817-3462-43C0-819E-5FAF5484C44F}">
      <dsp:nvSpPr>
        <dsp:cNvPr id="0" name=""/>
        <dsp:cNvSpPr/>
      </dsp:nvSpPr>
      <dsp:spPr>
        <a:xfrm>
          <a:off x="3619500" y="2536926"/>
          <a:ext cx="3179643" cy="18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73"/>
              </a:lnTo>
              <a:lnTo>
                <a:pt x="3179643" y="91973"/>
              </a:lnTo>
              <a:lnTo>
                <a:pt x="3179643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DCDB3-F089-4590-9213-3E9A92063508}">
      <dsp:nvSpPr>
        <dsp:cNvPr id="0" name=""/>
        <dsp:cNvSpPr/>
      </dsp:nvSpPr>
      <dsp:spPr>
        <a:xfrm>
          <a:off x="3619500" y="2536926"/>
          <a:ext cx="2119762" cy="18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73"/>
              </a:lnTo>
              <a:lnTo>
                <a:pt x="2119762" y="91973"/>
              </a:lnTo>
              <a:lnTo>
                <a:pt x="2119762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FD0DA-36C0-4A86-AF0B-7FF8AABB4A4D}">
      <dsp:nvSpPr>
        <dsp:cNvPr id="0" name=""/>
        <dsp:cNvSpPr/>
      </dsp:nvSpPr>
      <dsp:spPr>
        <a:xfrm>
          <a:off x="3619500" y="2536926"/>
          <a:ext cx="1059881" cy="183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73"/>
              </a:lnTo>
              <a:lnTo>
                <a:pt x="1059881" y="91973"/>
              </a:lnTo>
              <a:lnTo>
                <a:pt x="1059881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97AD6-202C-4738-B771-35075E094CD7}">
      <dsp:nvSpPr>
        <dsp:cNvPr id="0" name=""/>
        <dsp:cNvSpPr/>
      </dsp:nvSpPr>
      <dsp:spPr>
        <a:xfrm>
          <a:off x="3573780" y="2536926"/>
          <a:ext cx="91440" cy="183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F1B77-3975-4068-AE8F-D1E561201698}">
      <dsp:nvSpPr>
        <dsp:cNvPr id="0" name=""/>
        <dsp:cNvSpPr/>
      </dsp:nvSpPr>
      <dsp:spPr>
        <a:xfrm>
          <a:off x="2559618" y="2536926"/>
          <a:ext cx="1059881" cy="183946"/>
        </a:xfrm>
        <a:custGeom>
          <a:avLst/>
          <a:gdLst/>
          <a:ahLst/>
          <a:cxnLst/>
          <a:rect l="0" t="0" r="0" b="0"/>
          <a:pathLst>
            <a:path>
              <a:moveTo>
                <a:pt x="1059881" y="0"/>
              </a:moveTo>
              <a:lnTo>
                <a:pt x="1059881" y="91973"/>
              </a:lnTo>
              <a:lnTo>
                <a:pt x="0" y="91973"/>
              </a:lnTo>
              <a:lnTo>
                <a:pt x="0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A6587-E659-4837-8084-01ACF688F443}">
      <dsp:nvSpPr>
        <dsp:cNvPr id="0" name=""/>
        <dsp:cNvSpPr/>
      </dsp:nvSpPr>
      <dsp:spPr>
        <a:xfrm>
          <a:off x="1499737" y="2536926"/>
          <a:ext cx="2119762" cy="183946"/>
        </a:xfrm>
        <a:custGeom>
          <a:avLst/>
          <a:gdLst/>
          <a:ahLst/>
          <a:cxnLst/>
          <a:rect l="0" t="0" r="0" b="0"/>
          <a:pathLst>
            <a:path>
              <a:moveTo>
                <a:pt x="2119762" y="0"/>
              </a:moveTo>
              <a:lnTo>
                <a:pt x="2119762" y="91973"/>
              </a:lnTo>
              <a:lnTo>
                <a:pt x="0" y="91973"/>
              </a:lnTo>
              <a:lnTo>
                <a:pt x="0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A826-0A78-49F2-A1B4-C9E2D8B92063}">
      <dsp:nvSpPr>
        <dsp:cNvPr id="0" name=""/>
        <dsp:cNvSpPr/>
      </dsp:nvSpPr>
      <dsp:spPr>
        <a:xfrm>
          <a:off x="439856" y="2536926"/>
          <a:ext cx="3179643" cy="183946"/>
        </a:xfrm>
        <a:custGeom>
          <a:avLst/>
          <a:gdLst/>
          <a:ahLst/>
          <a:cxnLst/>
          <a:rect l="0" t="0" r="0" b="0"/>
          <a:pathLst>
            <a:path>
              <a:moveTo>
                <a:pt x="3179643" y="0"/>
              </a:moveTo>
              <a:lnTo>
                <a:pt x="3179643" y="91973"/>
              </a:lnTo>
              <a:lnTo>
                <a:pt x="0" y="91973"/>
              </a:lnTo>
              <a:lnTo>
                <a:pt x="0" y="18394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55DF8-7C72-466D-9705-4047B979748D}">
      <dsp:nvSpPr>
        <dsp:cNvPr id="0" name=""/>
        <dsp:cNvSpPr/>
      </dsp:nvSpPr>
      <dsp:spPr>
        <a:xfrm>
          <a:off x="3181532" y="2098959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Munkacsoport</a:t>
          </a:r>
          <a:endParaRPr lang="hu-HU" sz="1100" kern="1200" dirty="0"/>
        </a:p>
      </dsp:txBody>
      <dsp:txXfrm>
        <a:off x="3181532" y="2098959"/>
        <a:ext cx="875934" cy="437967"/>
      </dsp:txXfrm>
    </dsp:sp>
    <dsp:sp modelId="{F1D35E7E-5404-4756-9A60-7E71FF0D8689}">
      <dsp:nvSpPr>
        <dsp:cNvPr id="0" name=""/>
        <dsp:cNvSpPr/>
      </dsp:nvSpPr>
      <dsp:spPr>
        <a:xfrm>
          <a:off x="1888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EES - ORFK</a:t>
          </a:r>
          <a:endParaRPr lang="hu-HU" sz="1100" kern="1200" dirty="0"/>
        </a:p>
      </dsp:txBody>
      <dsp:txXfrm>
        <a:off x="1888" y="2720873"/>
        <a:ext cx="875934" cy="437967"/>
      </dsp:txXfrm>
    </dsp:sp>
    <dsp:sp modelId="{69B48857-4138-4A3D-9760-E79EB46D7AAE}">
      <dsp:nvSpPr>
        <dsp:cNvPr id="0" name=""/>
        <dsp:cNvSpPr/>
      </dsp:nvSpPr>
      <dsp:spPr>
        <a:xfrm>
          <a:off x="1061770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ETIAS - TIBEK</a:t>
          </a:r>
          <a:endParaRPr lang="hu-HU" sz="1100" kern="1200" dirty="0"/>
        </a:p>
      </dsp:txBody>
      <dsp:txXfrm>
        <a:off x="1061770" y="2720873"/>
        <a:ext cx="875934" cy="437967"/>
      </dsp:txXfrm>
    </dsp:sp>
    <dsp:sp modelId="{E46D97AE-49A2-4A88-A9F1-C497C6B2CB69}">
      <dsp:nvSpPr>
        <dsp:cNvPr id="0" name=""/>
        <dsp:cNvSpPr/>
      </dsp:nvSpPr>
      <dsp:spPr>
        <a:xfrm>
          <a:off x="2121651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SIS II- </a:t>
          </a:r>
          <a:r>
            <a:rPr lang="hu-HU" sz="1100" kern="1200" dirty="0" err="1" smtClean="0"/>
            <a:t>BMNyVHAT</a:t>
          </a:r>
          <a:endParaRPr lang="hu-HU" sz="1100" kern="1200" dirty="0"/>
        </a:p>
      </dsp:txBody>
      <dsp:txXfrm>
        <a:off x="2121651" y="2720873"/>
        <a:ext cx="875934" cy="437967"/>
      </dsp:txXfrm>
    </dsp:sp>
    <dsp:sp modelId="{5C33498E-6AB9-4486-97DE-242BCB54EA07}">
      <dsp:nvSpPr>
        <dsp:cNvPr id="0" name=""/>
        <dsp:cNvSpPr/>
      </dsp:nvSpPr>
      <dsp:spPr>
        <a:xfrm>
          <a:off x="3181532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VIS - BMH</a:t>
          </a:r>
          <a:endParaRPr lang="hu-HU" sz="1100" kern="1200" dirty="0"/>
        </a:p>
      </dsp:txBody>
      <dsp:txXfrm>
        <a:off x="3181532" y="2720873"/>
        <a:ext cx="875934" cy="437967"/>
      </dsp:txXfrm>
    </dsp:sp>
    <dsp:sp modelId="{5390BDE1-08BE-494C-822C-E49CBBFA20F0}">
      <dsp:nvSpPr>
        <dsp:cNvPr id="0" name=""/>
        <dsp:cNvSpPr/>
      </dsp:nvSpPr>
      <dsp:spPr>
        <a:xfrm>
          <a:off x="4241413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EURODAC - NSZKK</a:t>
          </a:r>
          <a:endParaRPr lang="hu-HU" sz="1100" kern="1200" dirty="0"/>
        </a:p>
      </dsp:txBody>
      <dsp:txXfrm>
        <a:off x="4241413" y="2720873"/>
        <a:ext cx="875934" cy="437967"/>
      </dsp:txXfrm>
    </dsp:sp>
    <dsp:sp modelId="{2D1EECD3-B272-4217-B519-5E78576EDC85}">
      <dsp:nvSpPr>
        <dsp:cNvPr id="0" name=""/>
        <dsp:cNvSpPr/>
      </dsp:nvSpPr>
      <dsp:spPr>
        <a:xfrm>
          <a:off x="5301295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ECRIS-TCN – BM </a:t>
          </a:r>
          <a:r>
            <a:rPr lang="hu-HU" sz="1100" kern="1200" dirty="0" err="1" smtClean="0"/>
            <a:t>NyVHAT</a:t>
          </a:r>
          <a:endParaRPr lang="hu-HU" sz="1100" kern="1200" dirty="0"/>
        </a:p>
      </dsp:txBody>
      <dsp:txXfrm>
        <a:off x="5301295" y="2720873"/>
        <a:ext cx="875934" cy="437967"/>
      </dsp:txXfrm>
    </dsp:sp>
    <dsp:sp modelId="{C24E1878-8BD1-4E48-802C-7E1FC7FB5E44}">
      <dsp:nvSpPr>
        <dsp:cNvPr id="0" name=""/>
        <dsp:cNvSpPr/>
      </dsp:nvSpPr>
      <dsp:spPr>
        <a:xfrm>
          <a:off x="6361176" y="2720873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Interop</a:t>
          </a:r>
          <a:r>
            <a:rPr lang="hu-HU" sz="1100" kern="1200" dirty="0" smtClean="0"/>
            <a:t> BM</a:t>
          </a:r>
          <a:endParaRPr lang="hu-HU" sz="1100" kern="1200" dirty="0"/>
        </a:p>
      </dsp:txBody>
      <dsp:txXfrm>
        <a:off x="6361176" y="2720873"/>
        <a:ext cx="875934" cy="437967"/>
      </dsp:txXfrm>
    </dsp:sp>
    <dsp:sp modelId="{C7F65ED9-0E15-480D-8F76-532B30124BC7}">
      <dsp:nvSpPr>
        <dsp:cNvPr id="0" name=""/>
        <dsp:cNvSpPr/>
      </dsp:nvSpPr>
      <dsp:spPr>
        <a:xfrm>
          <a:off x="4241413" y="2098959"/>
          <a:ext cx="875934" cy="43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err="1" smtClean="0"/>
            <a:t>Minőségbizt</a:t>
          </a:r>
          <a:r>
            <a:rPr lang="hu-HU" sz="1100" kern="1200" dirty="0" smtClean="0"/>
            <a:t>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kern="1200" dirty="0" smtClean="0"/>
            <a:t>szak kap</a:t>
          </a:r>
          <a:endParaRPr lang="hu-HU" sz="1100" kern="1200" dirty="0"/>
        </a:p>
      </dsp:txBody>
      <dsp:txXfrm>
        <a:off x="4241413" y="2098959"/>
        <a:ext cx="875934" cy="43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032C9AA4-56DF-4AC3-966F-D9F6E7183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0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908238D3-98C1-494D-9848-F00441358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52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Green refers to the legislative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distinct colour refers to the fact that the project is independent of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colour</a:t>
            </a:r>
            <a:r>
              <a:rPr lang="fr-BE" dirty="0" smtClean="0"/>
              <a:t> (</a:t>
            </a:r>
            <a:r>
              <a:rPr lang="fr-BE" dirty="0" err="1" smtClean="0"/>
              <a:t>like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ETIAS and VIS) shows a </a:t>
            </a:r>
            <a:r>
              <a:rPr lang="fr-BE" dirty="0" err="1" smtClean="0"/>
              <a:t>dependency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blue</a:t>
            </a:r>
            <a:r>
              <a:rPr lang="fr-BE" dirty="0" smtClean="0"/>
              <a:t> </a:t>
            </a:r>
            <a:r>
              <a:rPr lang="fr-BE" dirty="0" err="1" smtClean="0"/>
              <a:t>colour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</a:t>
            </a:r>
            <a:r>
              <a:rPr lang="fr-BE" dirty="0" err="1" smtClean="0"/>
              <a:t>interoperability</a:t>
            </a:r>
            <a:r>
              <a:rPr lang="fr-BE" dirty="0" smtClean="0"/>
              <a:t> components </a:t>
            </a:r>
            <a:r>
              <a:rPr lang="fr-BE" dirty="0" err="1" smtClean="0"/>
              <a:t>including</a:t>
            </a:r>
            <a:r>
              <a:rPr lang="fr-BE" dirty="0" smtClean="0"/>
              <a:t> the use of </a:t>
            </a:r>
            <a:r>
              <a:rPr lang="fr-BE" dirty="0" err="1" smtClean="0"/>
              <a:t>interoperability</a:t>
            </a:r>
            <a:r>
              <a:rPr lang="fr-BE" dirty="0" smtClean="0"/>
              <a:t> components by the </a:t>
            </a:r>
            <a:r>
              <a:rPr lang="fr-BE" dirty="0" err="1" smtClean="0"/>
              <a:t>systems</a:t>
            </a:r>
            <a:r>
              <a:rPr lang="fr-BE" dirty="0" smtClean="0"/>
              <a:t> </a:t>
            </a:r>
            <a:r>
              <a:rPr lang="fr-BE" dirty="0" err="1" smtClean="0"/>
              <a:t>delivered</a:t>
            </a:r>
            <a:r>
              <a:rPr lang="fr-BE" dirty="0" smtClean="0"/>
              <a:t> in the </a:t>
            </a:r>
            <a:r>
              <a:rPr lang="fr-BE" dirty="0" err="1" smtClean="0"/>
              <a:t>meantime</a:t>
            </a:r>
            <a:r>
              <a:rPr lang="fr-BE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49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8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‚back-end’ szót nem tudom</a:t>
            </a:r>
            <a:r>
              <a:rPr lang="hu-HU" baseline="0" dirty="0" smtClean="0"/>
              <a:t>, hogy hogyan értelmezzem itt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smtClean="0"/>
              <a:t>‚</a:t>
            </a:r>
            <a:r>
              <a:rPr lang="hu-HU" baseline="0" dirty="0" err="1" smtClean="0"/>
              <a:t>tagged</a:t>
            </a:r>
            <a:r>
              <a:rPr lang="hu-HU" baseline="0" dirty="0" smtClean="0"/>
              <a:t>’ szót ‚címkézve’ írtam, de talán </a:t>
            </a:r>
            <a:r>
              <a:rPr lang="hu-HU" u="sng" baseline="0" dirty="0" smtClean="0"/>
              <a:t>hozzácsatolva</a:t>
            </a:r>
            <a:r>
              <a:rPr lang="hu-HU" u="none" baseline="0" dirty="0" smtClean="0"/>
              <a:t> szóval</a:t>
            </a:r>
            <a:r>
              <a:rPr lang="hu-HU" baseline="0" dirty="0" smtClean="0"/>
              <a:t> is értelmezhető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983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1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Purpose</a:t>
            </a:r>
            <a:r>
              <a:rPr lang="hu-HU" dirty="0" smtClean="0"/>
              <a:t> of </a:t>
            </a:r>
            <a:r>
              <a:rPr lang="hu-HU" dirty="0" err="1" smtClean="0"/>
              <a:t>access-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hozzáférés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célja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identification or verification of identity in territory of member state</a:t>
            </a:r>
            <a:r>
              <a:rPr lang="hu-HU" dirty="0" err="1" smtClean="0"/>
              <a:t>-a</a:t>
            </a:r>
            <a:r>
              <a:rPr lang="hu-HU" dirty="0" smtClean="0"/>
              <a:t> személyazonosság azonosítása vagy ellenőrzése a tagállam területén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610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Step</a:t>
            </a:r>
            <a:r>
              <a:rPr lang="hu-HU" dirty="0" smtClean="0"/>
              <a:t> 1 –</a:t>
            </a:r>
            <a:r>
              <a:rPr lang="hu-HU" baseline="0" dirty="0" smtClean="0"/>
              <a:t> </a:t>
            </a:r>
            <a:r>
              <a:rPr lang="hu-HU" baseline="0" dirty="0" err="1" smtClean="0"/>
              <a:t>1</a:t>
            </a:r>
            <a:r>
              <a:rPr lang="hu-HU" baseline="0" dirty="0" smtClean="0"/>
              <a:t>. lépés</a:t>
            </a:r>
          </a:p>
          <a:p>
            <a:r>
              <a:rPr lang="hu-HU" baseline="0" dirty="0" smtClean="0"/>
              <a:t>Hit/no hit- találat/nincs találat</a:t>
            </a:r>
          </a:p>
          <a:p>
            <a:r>
              <a:rPr lang="hu-HU" baseline="0" dirty="0" err="1" smtClean="0"/>
              <a:t>Step</a:t>
            </a:r>
            <a:r>
              <a:rPr lang="hu-HU" baseline="0" dirty="0" smtClean="0"/>
              <a:t> 2 – </a:t>
            </a:r>
            <a:r>
              <a:rPr lang="hu-HU" baseline="0" dirty="0" err="1" smtClean="0"/>
              <a:t>2</a:t>
            </a:r>
            <a:r>
              <a:rPr lang="hu-HU" baseline="0" dirty="0" smtClean="0"/>
              <a:t>. lépés</a:t>
            </a:r>
          </a:p>
          <a:p>
            <a:r>
              <a:rPr lang="hu-HU" baseline="0" dirty="0" err="1" smtClean="0"/>
              <a:t>Full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access</a:t>
            </a:r>
            <a:r>
              <a:rPr lang="hu-HU" baseline="0" dirty="0" smtClean="0"/>
              <a:t> – teljes hozzáférés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002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9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Green refers to the legislative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 distinct colour refers to the fact that the project is independent of others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colour</a:t>
            </a:r>
            <a:r>
              <a:rPr lang="fr-BE" dirty="0" smtClean="0"/>
              <a:t> (</a:t>
            </a:r>
            <a:r>
              <a:rPr lang="fr-BE" dirty="0" err="1" smtClean="0"/>
              <a:t>like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ETIAS and VIS) shows a </a:t>
            </a:r>
            <a:r>
              <a:rPr lang="fr-BE" dirty="0" err="1" smtClean="0"/>
              <a:t>dependency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The </a:t>
            </a:r>
            <a:r>
              <a:rPr lang="fr-BE" dirty="0" err="1" smtClean="0"/>
              <a:t>same</a:t>
            </a:r>
            <a:r>
              <a:rPr lang="fr-BE" dirty="0" smtClean="0"/>
              <a:t> </a:t>
            </a:r>
            <a:r>
              <a:rPr lang="fr-BE" dirty="0" err="1" smtClean="0"/>
              <a:t>blue</a:t>
            </a:r>
            <a:r>
              <a:rPr lang="fr-BE" dirty="0" smtClean="0"/>
              <a:t> </a:t>
            </a:r>
            <a:r>
              <a:rPr lang="fr-BE" dirty="0" err="1" smtClean="0"/>
              <a:t>colour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</a:t>
            </a:r>
            <a:r>
              <a:rPr lang="fr-BE" dirty="0" err="1" smtClean="0"/>
              <a:t>interoperability</a:t>
            </a:r>
            <a:r>
              <a:rPr lang="fr-BE" dirty="0" smtClean="0"/>
              <a:t> components </a:t>
            </a:r>
            <a:r>
              <a:rPr lang="fr-BE" dirty="0" err="1" smtClean="0"/>
              <a:t>including</a:t>
            </a:r>
            <a:r>
              <a:rPr lang="fr-BE" dirty="0" smtClean="0"/>
              <a:t> the use of </a:t>
            </a:r>
            <a:r>
              <a:rPr lang="fr-BE" dirty="0" err="1" smtClean="0"/>
              <a:t>interoperability</a:t>
            </a:r>
            <a:r>
              <a:rPr lang="fr-BE" dirty="0" smtClean="0"/>
              <a:t> components by the </a:t>
            </a:r>
            <a:r>
              <a:rPr lang="fr-BE" dirty="0" err="1" smtClean="0"/>
              <a:t>systems</a:t>
            </a:r>
            <a:r>
              <a:rPr lang="fr-BE" dirty="0" smtClean="0"/>
              <a:t> </a:t>
            </a:r>
            <a:r>
              <a:rPr lang="fr-BE" dirty="0" err="1" smtClean="0"/>
              <a:t>delivered</a:t>
            </a:r>
            <a:r>
              <a:rPr lang="fr-BE" dirty="0" smtClean="0"/>
              <a:t> in the </a:t>
            </a:r>
            <a:r>
              <a:rPr lang="fr-BE" dirty="0" err="1" smtClean="0"/>
              <a:t>meantime</a:t>
            </a:r>
            <a:r>
              <a:rPr lang="fr-BE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49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238D3-98C1-494D-9848-F004413580DC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7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 lIns="91275" tIns="45638" rIns="91275" bIns="45638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>
                <a:solidFill>
                  <a:prstClr val="black"/>
                </a:solidFill>
              </a:rPr>
              <a:pPr/>
              <a:t>10/9/2018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8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" y="1125538"/>
            <a:ext cx="9072563" cy="572452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33375"/>
            <a:ext cx="15113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7175" y="2565400"/>
            <a:ext cx="4968875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200"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2DA3FCA-8D15-4D61-9819-67C24B2AAA30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0CE6654-EC88-4041-A133-C898686C16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82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5D6491B3-37B1-46E5-A2E8-25754001B9EE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D9C551E3-4D54-4CD0-B73F-D854029A33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42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268413"/>
            <a:ext cx="2058988" cy="475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413"/>
            <a:ext cx="6029325" cy="475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B6C21CE-F72B-43BF-B629-36DDA42D4A84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017227F0-35CB-44B8-996F-C08D88FF51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16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" y="1125538"/>
            <a:ext cx="9072563" cy="572452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33375"/>
            <a:ext cx="15113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7175" y="2565400"/>
            <a:ext cx="4968875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200"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CD885B1B-6CF6-406E-B988-3FDF296586D8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4A8DF5C-08D8-4383-9614-0B7D3D949C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12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85B477E6-AC06-4F67-A7AD-D563FB3862E8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58D44A67-20AB-4F7B-8D71-89A07B251E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759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6F6DC7C8-D692-4583-BD86-CB3359BBEB92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5B4B2412-C61D-429F-BF6F-4E2478B75A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206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0AD8FA8-C03F-48A0-B062-E80B07611B20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7B027734-B621-4CDF-A047-9BD406F277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189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F6E304A-0ADA-42FF-BD37-AD9C4513B6E1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7D8F2E0E-F59A-420F-86D7-808E3984D1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0653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709F1299-E48B-4916-8AB2-32EEA0C337B4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D3F72B61-5E94-4A5F-A54C-4C1B779613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13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6789201F-44D5-4053-99B4-EFC364F5903D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EABD5874-767B-49A0-84ED-E82A05E68A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0971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E7D2DE3F-8D4F-4126-85D5-390F0311123C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DEE84AD-431B-489D-B31D-6F95F36D09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548A3106-CB26-423D-882D-123E418FB3CC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2F8C3D1-9D3D-45A8-B525-DF850E0E5D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8966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EDCB575C-0F12-4773-9290-7489A9EE3FA7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822257E-142A-4422-A2A2-B28081A352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63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6542AED1-4514-424E-AD23-A2C6783002B9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D9E192F4-465D-4B1C-98FA-7EFE4C54A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013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268413"/>
            <a:ext cx="2058988" cy="475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413"/>
            <a:ext cx="6029325" cy="475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ECDEEA3-7B18-446A-988F-1A67F84B7C31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36D87C5E-FE44-4E43-A588-87F81A036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59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FBF8E617-D828-4E5B-936E-0B7B439ADD8E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692B9BBE-BCE8-490B-BC69-F940527D8D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098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A61236C8-A1CD-43AE-9BD9-1E0A419D9E33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900B962-6257-4B95-8A23-CEC02E83C8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5264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536AC0F7-CAD5-448F-8520-3F4E434078FB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716A1E25-FADA-412C-BF66-4394F3676E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841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B0563B79-6AF0-4148-BE50-0998AAE868AD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FBB9B5A4-63D9-424E-8BFB-CE2203D5C4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150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2D4A85DD-AAFF-4C17-952F-478DF34C0801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0D00C925-4407-424B-9E02-89A1206723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629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255A7642-9396-4402-B75D-D69F6A92CB7A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300562AA-7613-4481-9401-D4636B137F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7433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7B5EA8AA-F82C-43E8-9B91-71151760B5AF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F0D2C073-D3CC-4451-83E0-B9C617B452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49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3E433109-7850-425C-8C85-FCC097ED228B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8677193D-1136-4064-8CFA-B3866AFD0A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807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B492F861-E309-4C43-BD72-D41466F8919D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15398C81-2804-4132-A2A7-1C2766D70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30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3ABA6AB1-3E82-4524-B41C-7C22BA5A575A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E37FF4A-B029-4494-8FFA-A1764D6A2C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765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1F17124E-AB2B-4C03-918A-1E5FD68CC6D1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B56494B-8654-455A-A87A-B4F5D84865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240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23AEB24E-DD35-4B1B-B61E-81B746F13357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AFBDD3AB-BA0C-44E0-95AB-21A10591E9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011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4BFBB3EC-FA9D-4685-B627-382C1892F825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B6C41C32-5CDA-4FC0-ADBA-918DFF4F1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6202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2AC9D70F-6D19-4480-AF23-A652DAD9F327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1A30CA6-452C-4CFF-A7A6-5BDF263D43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37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0C2525EF-44B3-49B2-B8E1-AF4EB1505C57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F11324C-C0FD-4D68-A306-3B54DBE786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254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F5C952CB-7ACF-40CF-AEA6-8C88FF802FAD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6736687F-4634-4F11-8814-F241F9D3A9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6488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5A08F5BE-1629-4EB7-ACF2-752A4625EA0D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9A536DA8-0B94-44F0-ABB7-5F61D9A4A5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261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ED7311D2-DC7B-4B74-825D-C61FB708A785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C5C82974-1CFF-4771-9864-1C7952CECC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01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7A4A267-7311-401A-B611-7864242495FA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0D383912-7F81-4508-BAA5-CFD0B79788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066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E37058B4-422E-41EF-BF98-6475EF7D4C05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5F2BA58E-92DC-4D17-AA32-AE91CAB62C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976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699AFE32-B6A2-4BA8-A0C9-2988024601A5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A43FC237-EF86-4D3A-9688-104A0E777D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772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2ED35981-39EE-42E0-B65E-39A6EB419959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BA8CC822-3C0B-4B18-8B0E-A4E7AD22C0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310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BDE9E399-612D-4DA1-8613-AB61BC91A869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A8A913D8-38A5-4560-A7B9-5380E8D711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2955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A67C11D6-37A5-4935-82AF-86BD46F7907F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>
                <a:latin typeface="Tahoma" pitchFamily="34" charset="0"/>
              </a:defRPr>
            </a:lvl1pPr>
          </a:lstStyle>
          <a:p>
            <a:pPr>
              <a:defRPr/>
            </a:pPr>
            <a:fld id="{850FA326-D049-4027-A9A0-50B3F5EC05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379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C2446-CCC6-4900-A54B-33D4AB93F098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789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278E-3C47-42AF-8F12-24F3050F1392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7162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D884-51B2-495B-A5CA-FF36CBE46B11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0548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A243-682A-4C77-9DFB-2F34EFD430DB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8626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0F905-E9D6-41AB-9C0A-09B803511388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566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06493EA-6548-43FB-88E3-121B3BF893BA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94020A3A-69F2-413E-8D0B-55410F8EF0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641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DC057-ACEE-4A7C-BEBF-526B20B8B2E4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29625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6B63-BFB9-4522-9C31-A6A928561641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81403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BA79-E6EF-4E6E-B0E7-6C27FE0B0D86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326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CB8B-2E39-40FA-80B9-DD3075535625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29185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D6C6B-B5AD-40BF-BB78-441B359B8782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72433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6345-1268-48B6-AAC2-15F2D6B64B19}" type="slidenum">
              <a:rPr lang="en-GB" altLang="pl-PL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GB" altLang="pl-PL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4071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9D0F8DE-495E-4B62-998B-6A9E88B727A6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35CD6A9F-0EF7-4AD1-9041-D3F61961FC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41216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53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93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92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152457B7-21FD-46D9-9FDF-8F02DFCC57AD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6B26614E-8B8E-431C-8DEE-6EA925563E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284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8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70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84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75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7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F4E7ED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0518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98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9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84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CC8DFD0-2649-440D-A21C-6BCEC6FD66D2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48D12AB0-695B-4390-8B97-B83F248CD6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2242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2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706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1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6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340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96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F4E7ED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4E7ED"/>
              </a:solidFill>
            </a:endParaRPr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815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042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34CD18F-9DED-4BF3-8F6E-90145A904F28}" type="datetime1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09/10/2018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807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6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088218CE-E421-49AE-847F-649364893EF2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 smtClean="0"/>
            </a:lvl1pPr>
          </a:lstStyle>
          <a:p>
            <a:pPr>
              <a:defRPr/>
            </a:pPr>
            <a:fld id="{2E45348C-6661-4014-8DD3-39A692F11C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328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469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05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918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69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44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12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5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618243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3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Tuesday, October 09, 2018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rgbClr val="7FD13B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6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B229C8-74BB-47C8-8207-D05137DC91EB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6A6C28-B2D6-4AC0-AC00-C0FBEFBCC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032" name="Picture 5" descr="LOGO CE-EN-NEG-quadri.ai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E78AE7-4C0A-4996-A8EF-52AB7D5B6551}" type="datetime1">
              <a:rPr lang="en-US" altLang="en-US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0860A13-9A72-4768-A0EA-FD30162DE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6" name="Picture 5" descr="LOGO CE-EN-NEG-quadri.ai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2438" y="6659563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3" r:id="rId3"/>
    <p:sldLayoutId id="2147485854" r:id="rId4"/>
    <p:sldLayoutId id="2147485855" r:id="rId5"/>
    <p:sldLayoutId id="2147485856" r:id="rId6"/>
    <p:sldLayoutId id="2147485857" r:id="rId7"/>
    <p:sldLayoutId id="2147485858" r:id="rId8"/>
    <p:sldLayoutId id="2147485859" r:id="rId9"/>
    <p:sldLayoutId id="2147485860" r:id="rId10"/>
    <p:sldLayoutId id="2147485861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34CD18F-9DED-4BF3-8F6E-90145A904F28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71D83B0-58A8-476A-88C2-9FA8211EB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2" r:id="rId1"/>
    <p:sldLayoutId id="2147485863" r:id="rId2"/>
    <p:sldLayoutId id="2147485864" r:id="rId3"/>
    <p:sldLayoutId id="2147485865" r:id="rId4"/>
    <p:sldLayoutId id="2147485866" r:id="rId5"/>
    <p:sldLayoutId id="2147485867" r:id="rId6"/>
    <p:sldLayoutId id="2147485868" r:id="rId7"/>
    <p:sldLayoutId id="2147485869" r:id="rId8"/>
    <p:sldLayoutId id="2147485870" r:id="rId9"/>
    <p:sldLayoutId id="2147485871" r:id="rId10"/>
    <p:sldLayoutId id="2147485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6E84E1F-23BB-4E6F-B596-18F06D75A30B}" type="datetime1">
              <a:rPr lang="en-GB" altLang="en-US"/>
              <a:pPr>
                <a:defRPr/>
              </a:pPr>
              <a:t>09/10/2018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D6BC523E-E86C-40B2-84AE-F9D3E1D46C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3" r:id="rId1"/>
    <p:sldLayoutId id="2147485874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r-BE" altLang="en-US" b="0">
              <a:solidFill>
                <a:srgbClr val="000000"/>
              </a:solidFill>
            </a:endParaRPr>
          </a:p>
        </p:txBody>
      </p:sp>
      <p:sp>
        <p:nvSpPr>
          <p:cNvPr id="30106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D7C9422-6AB6-494E-961B-62D765632C05}" type="slidenum">
              <a:rPr lang="en-GB" altLang="pl-PL" b="0">
                <a:solidFill>
                  <a:srgbClr val="333399"/>
                </a:solidFill>
                <a:latin typeface="Arial" charset="0"/>
              </a:rPr>
              <a:pPr>
                <a:defRPr/>
              </a:pPr>
              <a:t>‹#›</a:t>
            </a:fld>
            <a:endParaRPr lang="en-GB" altLang="pl-PL" b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2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  <p:sldLayoutId id="2147485898" r:id="rId2"/>
    <p:sldLayoutId id="2147485899" r:id="rId3"/>
    <p:sldLayoutId id="2147485900" r:id="rId4"/>
    <p:sldLayoutId id="2147485901" r:id="rId5"/>
    <p:sldLayoutId id="2147485902" r:id="rId6"/>
    <p:sldLayoutId id="2147485903" r:id="rId7"/>
    <p:sldLayoutId id="2147485904" r:id="rId8"/>
    <p:sldLayoutId id="2147485905" r:id="rId9"/>
    <p:sldLayoutId id="2147485906" r:id="rId10"/>
    <p:sldLayoutId id="2147485907" r:id="rId11"/>
  </p:sldLayoutIdLst>
  <p:transition spd="slow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B229C8-74BB-47C8-8207-D05137DC91EB}" type="datetime1">
              <a:rPr lang="en-US" altLang="en-US" smtClean="0"/>
              <a:pPr>
                <a:defRPr/>
              </a:pPr>
              <a:t>10/9/2018</a:t>
            </a:fld>
            <a:endParaRPr lang="en-GB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6A6C28-B2D6-4AC0-AC00-C0FBEFBCC5A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B229C8-74BB-47C8-8207-D05137DC91EB}" type="datetime1">
              <a:rPr lang="en-US" altLang="en-US" smtClean="0">
                <a:solidFill>
                  <a:srgbClr val="B13F9A"/>
                </a:solidFill>
              </a:rPr>
              <a:pPr>
                <a:defRPr/>
              </a:pPr>
              <a:t>10/9/2018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6A6C28-B2D6-4AC0-AC00-C0FBEFBCC5A9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7" r:id="rId1"/>
    <p:sldLayoutId id="2147485958" r:id="rId2"/>
    <p:sldLayoutId id="2147485959" r:id="rId3"/>
    <p:sldLayoutId id="2147485960" r:id="rId4"/>
    <p:sldLayoutId id="2147485961" r:id="rId5"/>
    <p:sldLayoutId id="2147485962" r:id="rId6"/>
    <p:sldLayoutId id="2147485963" r:id="rId7"/>
    <p:sldLayoutId id="2147485964" r:id="rId8"/>
    <p:sldLayoutId id="2147485965" r:id="rId9"/>
    <p:sldLayoutId id="2147485966" r:id="rId10"/>
    <p:sldLayoutId id="21474859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B229C8-74BB-47C8-8207-D05137DC91EB}" type="datetime1">
              <a:rPr lang="en-US" altLang="en-US" smtClean="0">
                <a:solidFill>
                  <a:srgbClr val="B13F9A"/>
                </a:solidFill>
              </a:rPr>
              <a:pPr>
                <a:defRPr/>
              </a:pPr>
              <a:t>10/9/2018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66A6C28-B2D6-4AC0-AC00-C0FBEFBCC5A9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9" r:id="rId1"/>
    <p:sldLayoutId id="2147485970" r:id="rId2"/>
    <p:sldLayoutId id="2147485971" r:id="rId3"/>
    <p:sldLayoutId id="2147485972" r:id="rId4"/>
    <p:sldLayoutId id="2147485973" r:id="rId5"/>
    <p:sldLayoutId id="2147485974" r:id="rId6"/>
    <p:sldLayoutId id="2147485975" r:id="rId7"/>
    <p:sldLayoutId id="2147485976" r:id="rId8"/>
    <p:sldLayoutId id="2147485977" r:id="rId9"/>
    <p:sldLayoutId id="2147485978" r:id="rId10"/>
    <p:sldLayoutId id="21474859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8A7A92-D244-4C94-97DC-00C50A8E32A7}" type="datetime2">
              <a:rPr lang="en-US" b="0" smtClean="0">
                <a:solidFill>
                  <a:srgbClr val="7FD13B">
                    <a:shade val="75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Tuesday, October 09, 2018</a:t>
            </a:fld>
            <a:endParaRPr lang="en-US" b="0" dirty="0">
              <a:solidFill>
                <a:srgbClr val="7FD13B">
                  <a:shade val="75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7FD13B">
                  <a:shade val="75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7A2BDD-D331-44F0-96AA-4FB4ED497064}" type="slidenum">
              <a:rPr lang="en-US" b="0" smtClean="0">
                <a:solidFill>
                  <a:srgbClr val="7FD13B">
                    <a:shade val="75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7FD13B">
                  <a:shade val="75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0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  <p:sldLayoutId id="2147485990" r:id="rId10"/>
    <p:sldLayoutId id="21474859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0.xml"/><Relationship Id="rId4" Type="http://schemas.openxmlformats.org/officeDocument/2006/relationships/hyperlink" Target="mailto:melinda.gyokos@bm.gov.h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b.eurocrim.org/db/en/doc/2698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png"/><Relationship Id="rId7" Type="http://schemas.openxmlformats.org/officeDocument/2006/relationships/image" Target="../media/image24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Belügyminisztérium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b="1" dirty="0"/>
              <a:t>A bel- és igazságügyi területet érintő uniós informatikai rendszerek fejlesztéséhez és </a:t>
            </a:r>
            <a:r>
              <a:rPr lang="hu-HU" b="1" dirty="0" err="1"/>
              <a:t>interoperabilitásához</a:t>
            </a:r>
            <a:r>
              <a:rPr lang="hu-HU" b="1" dirty="0"/>
              <a:t> kapcsolódó hazai </a:t>
            </a:r>
            <a:r>
              <a:rPr lang="hu-HU" b="1" dirty="0" smtClean="0"/>
              <a:t>feladatok </a:t>
            </a:r>
            <a:r>
              <a:rPr lang="hu-HU" b="1" dirty="0"/>
              <a:t>2018 és 2023 </a:t>
            </a:r>
            <a:r>
              <a:rPr lang="hu-HU" b="1" dirty="0" smtClean="0"/>
              <a:t>között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r>
              <a:rPr lang="hu-HU" b="1" dirty="0"/>
              <a:t>Konferencia a bűnügyi/rendészeti szervek </a:t>
            </a:r>
            <a:r>
              <a:rPr lang="hu-HU" b="1" dirty="0" smtClean="0"/>
              <a:t>részére</a:t>
            </a:r>
          </a:p>
          <a:p>
            <a:pPr marL="0" indent="0" algn="ctr">
              <a:buNone/>
            </a:pPr>
            <a:endParaRPr lang="hu-HU" b="1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b="1" dirty="0" smtClean="0"/>
              <a:t>2018.október 10.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7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Kormányzati intézkedések koordinációja</a:t>
            </a:r>
            <a:endParaRPr lang="hu-HU" b="1" dirty="0"/>
          </a:p>
          <a:p>
            <a:endParaRPr lang="hu-HU" sz="2400" b="1" dirty="0"/>
          </a:p>
          <a:p>
            <a:r>
              <a:rPr lang="hu-HU" sz="2400" b="1" dirty="0" smtClean="0"/>
              <a:t>Munkacsoport</a:t>
            </a:r>
          </a:p>
          <a:p>
            <a:pPr lvl="1"/>
            <a:r>
              <a:rPr lang="hu-HU" sz="2200" b="1" dirty="0"/>
              <a:t>e</a:t>
            </a:r>
            <a:r>
              <a:rPr lang="hu-HU" sz="2200" b="1" dirty="0" smtClean="0"/>
              <a:t>lnök: belügyminiszter</a:t>
            </a:r>
          </a:p>
          <a:p>
            <a:pPr lvl="1"/>
            <a:r>
              <a:rPr lang="hu-HU" sz="2200" b="1" dirty="0" smtClean="0"/>
              <a:t>tagok:</a:t>
            </a:r>
            <a:r>
              <a:rPr lang="hu-HU" sz="2200" b="1" dirty="0"/>
              <a:t> </a:t>
            </a:r>
            <a:r>
              <a:rPr lang="hu-HU" sz="2200" b="1" dirty="0" smtClean="0"/>
              <a:t>igazságügyi miniszter, külgazdasági </a:t>
            </a:r>
            <a:r>
              <a:rPr lang="hu-HU" sz="2200" b="1" dirty="0"/>
              <a:t>és </a:t>
            </a:r>
            <a:r>
              <a:rPr lang="hu-HU" sz="2200" b="1" dirty="0" smtClean="0"/>
              <a:t>külügyminiszter, pénzügyminiszter</a:t>
            </a:r>
          </a:p>
          <a:p>
            <a:pPr lvl="1"/>
            <a:r>
              <a:rPr lang="hu-HU" sz="2200" b="1" dirty="0"/>
              <a:t>tanácskozási joggal rendelkező állandó </a:t>
            </a:r>
            <a:r>
              <a:rPr lang="hu-HU" sz="2200" b="1" dirty="0" smtClean="0"/>
              <a:t>meghívottak: országos </a:t>
            </a:r>
            <a:r>
              <a:rPr lang="hu-HU" sz="2200" b="1" dirty="0"/>
              <a:t>rendőr-főkapitány</a:t>
            </a:r>
            <a:r>
              <a:rPr lang="hu-HU" sz="2200" b="1" dirty="0" smtClean="0"/>
              <a:t>, a TIBEK, a TEK, az AH, az NBSZ, az NSZKK, a BMH</a:t>
            </a:r>
            <a:r>
              <a:rPr lang="hu-HU" sz="2200" b="1" dirty="0"/>
              <a:t> </a:t>
            </a:r>
            <a:r>
              <a:rPr lang="hu-HU" sz="2200" b="1" dirty="0" smtClean="0"/>
              <a:t>és az IH főigazgatója, a NAV elnöke, legfőbb ügyész, az OBH és a NAIH elnöke</a:t>
            </a:r>
          </a:p>
          <a:p>
            <a:pPr lvl="1"/>
            <a:r>
              <a:rPr lang="hu-HU" sz="2200" b="1" dirty="0"/>
              <a:t>a</a:t>
            </a:r>
            <a:r>
              <a:rPr lang="hu-HU" sz="2200" b="1" dirty="0" smtClean="0"/>
              <a:t>lakuló ülés legkésőbb 2018. november 15-ig</a:t>
            </a:r>
          </a:p>
          <a:p>
            <a:pPr lvl="1"/>
            <a:r>
              <a:rPr lang="hu-HU" sz="2200" b="1" dirty="0" smtClean="0"/>
              <a:t>negyedévente ülésezik</a:t>
            </a:r>
          </a:p>
          <a:p>
            <a:pPr lvl="1"/>
            <a:endParaRPr lang="hu-HU" sz="2200" b="1" dirty="0" smtClean="0"/>
          </a:p>
          <a:p>
            <a:pPr marL="393192" lvl="1" indent="0">
              <a:buNone/>
            </a:pPr>
            <a:endParaRPr lang="hu-HU" sz="2200" b="1" dirty="0"/>
          </a:p>
          <a:p>
            <a:pPr lvl="1"/>
            <a:endParaRPr lang="hu-HU" sz="2200" b="1" dirty="0" smtClean="0"/>
          </a:p>
          <a:p>
            <a:pPr lvl="1"/>
            <a:endParaRPr lang="hu-HU" sz="2200" b="1" dirty="0" smtClean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Kormányzati intézkedések koordinációja</a:t>
            </a:r>
            <a:endParaRPr lang="hu-HU" b="1" dirty="0"/>
          </a:p>
          <a:p>
            <a:endParaRPr lang="hu-HU" sz="2400" b="1" dirty="0"/>
          </a:p>
          <a:p>
            <a:r>
              <a:rPr lang="hu-HU" sz="2400" b="1" dirty="0" smtClean="0"/>
              <a:t>A munkacsoport feladata 2019. április 30-ig: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hu-HU" sz="2200" b="1" dirty="0"/>
              <a:t>az EES és az ETIAS fejlesztéséhez szükséges feladatok és azok forrásigényének </a:t>
            </a:r>
            <a:r>
              <a:rPr lang="hu-HU" sz="2200" b="1" dirty="0" smtClean="0"/>
              <a:t>felmérése</a:t>
            </a:r>
            <a:endParaRPr lang="hu-HU" sz="2200" b="1" dirty="0"/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hu-HU" sz="2200" b="1" dirty="0"/>
              <a:t>a forrásigény biztosításához szükséges uniós vagy hazai források </a:t>
            </a:r>
            <a:r>
              <a:rPr lang="hu-HU" sz="2200" b="1" dirty="0" smtClean="0"/>
              <a:t>megjelölése</a:t>
            </a:r>
            <a:endParaRPr lang="hu-HU" sz="2200" b="1" dirty="0"/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hu-HU" sz="2200" b="1" dirty="0"/>
              <a:t>a vonatkozó jogszabályi háttér felülvizsgálata és szükség szerint jogszabály-módosítási </a:t>
            </a:r>
            <a:r>
              <a:rPr lang="hu-HU" sz="2200" b="1" dirty="0" smtClean="0"/>
              <a:t>javaslat</a:t>
            </a:r>
            <a:endParaRPr lang="hu-HU" sz="2200" b="1" dirty="0"/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hu-HU" sz="2200" b="1" dirty="0"/>
              <a:t>időközi </a:t>
            </a:r>
            <a:r>
              <a:rPr lang="hu-HU" sz="2200" b="1" dirty="0" smtClean="0"/>
              <a:t>jelentés </a:t>
            </a:r>
            <a:r>
              <a:rPr lang="hu-HU" sz="2200" b="1" dirty="0"/>
              <a:t>a feladatok végrehajtásának </a:t>
            </a:r>
            <a:r>
              <a:rPr lang="hu-HU" sz="2200" b="1" dirty="0" smtClean="0"/>
              <a:t>állásáról</a:t>
            </a:r>
            <a:endParaRPr lang="hu-HU" sz="2200" b="1" dirty="0"/>
          </a:p>
          <a:p>
            <a:pPr lvl="1"/>
            <a:endParaRPr lang="hu-HU" sz="2200" b="1" dirty="0"/>
          </a:p>
          <a:p>
            <a:pPr lvl="1"/>
            <a:endParaRPr lang="hu-HU" sz="2200" b="1" dirty="0" smtClean="0"/>
          </a:p>
          <a:p>
            <a:pPr marL="393192" lvl="1" indent="0">
              <a:buNone/>
            </a:pPr>
            <a:endParaRPr lang="hu-HU" sz="2200" b="1" dirty="0"/>
          </a:p>
          <a:p>
            <a:pPr lvl="1"/>
            <a:endParaRPr lang="hu-HU" sz="2200" b="1" dirty="0" smtClean="0"/>
          </a:p>
          <a:p>
            <a:pPr lvl="1"/>
            <a:endParaRPr lang="hu-HU" sz="2200" b="1" dirty="0" smtClean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EES-sel</a:t>
            </a:r>
            <a:r>
              <a:rPr lang="hu-HU" b="1" dirty="0" smtClean="0"/>
              <a:t> és az </a:t>
            </a:r>
            <a:r>
              <a:rPr lang="hu-HU" b="1" dirty="0" err="1" smtClean="0"/>
              <a:t>ETIAS-szal</a:t>
            </a:r>
            <a:r>
              <a:rPr lang="hu-HU" b="1" dirty="0" smtClean="0"/>
              <a:t> kapcsolatos jogharmonizációs feladatok</a:t>
            </a:r>
            <a:endParaRPr lang="hu-HU" b="1" dirty="0"/>
          </a:p>
          <a:p>
            <a:pPr lvl="1"/>
            <a:endParaRPr lang="hu-HU" b="1" dirty="0"/>
          </a:p>
          <a:p>
            <a:pPr lvl="1"/>
            <a:r>
              <a:rPr lang="hu-HU" b="1" dirty="0"/>
              <a:t>az </a:t>
            </a:r>
            <a:r>
              <a:rPr lang="hu-HU" b="1" dirty="0" err="1"/>
              <a:t>EES-hez</a:t>
            </a:r>
            <a:r>
              <a:rPr lang="hu-HU" b="1" dirty="0"/>
              <a:t> való bűnüldözési célú hozzáférés, adatbevitellel kapcsolatos minőségi követelmények biztosítása céljából – önálló szervezeti egységként – központi hozzáférési pont kijelölése </a:t>
            </a:r>
          </a:p>
          <a:p>
            <a:pPr lvl="1"/>
            <a:r>
              <a:rPr lang="hu-HU" b="1" dirty="0"/>
              <a:t>ETIAS nemzeti egység </a:t>
            </a:r>
            <a:r>
              <a:rPr lang="hu-HU" b="1" dirty="0" smtClean="0"/>
              <a:t>kijelölése</a:t>
            </a:r>
            <a:endParaRPr lang="hu-HU" b="1" dirty="0"/>
          </a:p>
          <a:p>
            <a:pPr lvl="1"/>
            <a:r>
              <a:rPr lang="hu-HU" b="1" dirty="0"/>
              <a:t>adatkezelési </a:t>
            </a:r>
            <a:r>
              <a:rPr lang="hu-HU" b="1" dirty="0" smtClean="0"/>
              <a:t>szabályok</a:t>
            </a:r>
          </a:p>
          <a:p>
            <a:pPr lvl="1"/>
            <a:r>
              <a:rPr lang="hu-HU" b="1" dirty="0"/>
              <a:t>e</a:t>
            </a:r>
            <a:r>
              <a:rPr lang="hu-HU" b="1" dirty="0" smtClean="0"/>
              <a:t>ljárási részletszabályok (szükség szerint)</a:t>
            </a:r>
            <a:endParaRPr lang="hu-HU" b="1" dirty="0"/>
          </a:p>
          <a:p>
            <a:pPr lvl="1"/>
            <a:r>
              <a:rPr lang="hu-HU" b="1" dirty="0"/>
              <a:t>az érintett szervek felhatalmazása </a:t>
            </a:r>
            <a:r>
              <a:rPr lang="hu-HU" b="1" dirty="0" smtClean="0"/>
              <a:t>az </a:t>
            </a:r>
            <a:r>
              <a:rPr lang="hu-HU" b="1" dirty="0" err="1" smtClean="0"/>
              <a:t>EES-hez</a:t>
            </a:r>
            <a:r>
              <a:rPr lang="hu-HU" b="1" dirty="0" smtClean="0"/>
              <a:t> és </a:t>
            </a:r>
            <a:r>
              <a:rPr lang="hu-HU" b="1" dirty="0" err="1" smtClean="0"/>
              <a:t>ETIAS-hoz</a:t>
            </a:r>
            <a:r>
              <a:rPr lang="hu-HU" b="1" dirty="0" smtClean="0"/>
              <a:t> való </a:t>
            </a:r>
            <a:r>
              <a:rPr lang="hu-HU" b="1" dirty="0"/>
              <a:t>bűnüldözési célú hozzáférésre</a:t>
            </a:r>
          </a:p>
          <a:p>
            <a:pPr lvl="1"/>
            <a:endParaRPr lang="hu-HU" b="1" dirty="0"/>
          </a:p>
          <a:p>
            <a:pPr lvl="1"/>
            <a:endParaRPr lang="hu-HU" b="1" dirty="0"/>
          </a:p>
          <a:p>
            <a:pPr lvl="1"/>
            <a:endParaRPr lang="hu-HU" b="1" dirty="0"/>
          </a:p>
          <a:p>
            <a:pPr lvl="1"/>
            <a:endParaRPr lang="hu-HU" b="1" dirty="0"/>
          </a:p>
          <a:p>
            <a:pPr lvl="1"/>
            <a:endParaRPr lang="hu-HU" sz="2200" b="1" dirty="0" smtClean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862817"/>
            <a:ext cx="8686800" cy="561662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EES-sel</a:t>
            </a:r>
            <a:r>
              <a:rPr lang="hu-HU" b="1" dirty="0" smtClean="0"/>
              <a:t> és az </a:t>
            </a:r>
            <a:r>
              <a:rPr lang="hu-HU" b="1" dirty="0" err="1" smtClean="0"/>
              <a:t>ETIAS-szal</a:t>
            </a:r>
            <a:r>
              <a:rPr lang="hu-HU" b="1" dirty="0" smtClean="0"/>
              <a:t> kapcsolatos jogharmonizációs feladatok</a:t>
            </a:r>
            <a:endParaRPr lang="hu-HU" sz="2600" b="1" dirty="0"/>
          </a:p>
          <a:p>
            <a:pPr lvl="1"/>
            <a:r>
              <a:rPr lang="hu-HU" sz="2600" b="1" dirty="0"/>
              <a:t>1994. évi XXXIV. tv. a </a:t>
            </a:r>
            <a:r>
              <a:rPr lang="hu-HU" sz="2600" b="1" dirty="0" smtClean="0"/>
              <a:t>Rendőrségről</a:t>
            </a:r>
          </a:p>
          <a:p>
            <a:pPr lvl="1">
              <a:buClr>
                <a:srgbClr val="3891A7"/>
              </a:buClr>
            </a:pPr>
            <a:r>
              <a:rPr lang="hu-HU" sz="2600" b="1" dirty="0">
                <a:solidFill>
                  <a:prstClr val="black"/>
                </a:solidFill>
              </a:rPr>
              <a:t>1995. évi CXXV. tv. a nemzetbiztonsági </a:t>
            </a:r>
            <a:r>
              <a:rPr lang="hu-HU" sz="2600" b="1" dirty="0" smtClean="0">
                <a:solidFill>
                  <a:prstClr val="black"/>
                </a:solidFill>
              </a:rPr>
              <a:t>szolgálatokról</a:t>
            </a:r>
            <a:endParaRPr lang="hu-HU" sz="2600" b="1" dirty="0"/>
          </a:p>
          <a:p>
            <a:pPr lvl="1"/>
            <a:r>
              <a:rPr lang="hu-HU" sz="2600" b="1" dirty="0"/>
              <a:t>2007. évi I. </a:t>
            </a:r>
            <a:r>
              <a:rPr lang="hu-HU" sz="2600" b="1" dirty="0" smtClean="0"/>
              <a:t>tv. </a:t>
            </a:r>
            <a:r>
              <a:rPr lang="hu-HU" sz="2600" b="1" dirty="0"/>
              <a:t>a szabad mozgás és tartózkodás jogával rendelkező személyek beutazásáról és tartózkodásáról</a:t>
            </a:r>
          </a:p>
          <a:p>
            <a:pPr lvl="1"/>
            <a:r>
              <a:rPr lang="hu-HU" sz="2600" b="1" dirty="0"/>
              <a:t>2007. évi II. </a:t>
            </a:r>
            <a:r>
              <a:rPr lang="hu-HU" sz="2600" b="1" dirty="0" smtClean="0"/>
              <a:t>tv. </a:t>
            </a:r>
            <a:r>
              <a:rPr lang="hu-HU" sz="2600" b="1" dirty="0"/>
              <a:t>a harmadik országbeli állampolgárok beutazásáról és tartózkodásáról </a:t>
            </a:r>
          </a:p>
          <a:p>
            <a:pPr lvl="1"/>
            <a:r>
              <a:rPr lang="hu-HU" sz="2600" b="1" dirty="0"/>
              <a:t>113/2007. (V. 24.) Korm. r</a:t>
            </a:r>
            <a:r>
              <a:rPr lang="hu-HU" sz="2600" b="1" dirty="0" smtClean="0"/>
              <a:t>end. </a:t>
            </a:r>
            <a:r>
              <a:rPr lang="hu-HU" sz="2600" b="1" dirty="0"/>
              <a:t>a szabad mozgás és tartózkodás jogával rendelkező személyek beutazásáról és tartózkodásáról szóló 2007. évi I. törvény végrehajtásáról</a:t>
            </a:r>
          </a:p>
          <a:p>
            <a:pPr lvl="1"/>
            <a:r>
              <a:rPr lang="hu-HU" sz="2600" b="1" dirty="0"/>
              <a:t>114/2007. (V. 24.) Korm. r</a:t>
            </a:r>
            <a:r>
              <a:rPr lang="hu-HU" sz="2600" b="1" dirty="0" smtClean="0"/>
              <a:t>end. </a:t>
            </a:r>
            <a:r>
              <a:rPr lang="hu-HU" sz="2600" b="1" dirty="0"/>
              <a:t>a harmadik országbeli állampolgárok beutazásáról és tartózkodásáról szóló 2007. évi II. törvény végrehajtásáról</a:t>
            </a:r>
          </a:p>
          <a:p>
            <a:pPr lvl="1"/>
            <a:r>
              <a:rPr lang="hu-HU" sz="2600" b="1" dirty="0"/>
              <a:t>30/2011. (IX. 22.) BM </a:t>
            </a:r>
            <a:r>
              <a:rPr lang="hu-HU" sz="2600" b="1" dirty="0" smtClean="0"/>
              <a:t>rend. </a:t>
            </a:r>
            <a:r>
              <a:rPr lang="hu-HU" sz="2600" b="1" dirty="0"/>
              <a:t>a rendőrség szolgálati szabályzatáról </a:t>
            </a:r>
          </a:p>
          <a:p>
            <a:pPr lvl="1"/>
            <a:endParaRPr lang="hu-HU" sz="2600" b="1" dirty="0"/>
          </a:p>
          <a:p>
            <a:pPr lvl="1"/>
            <a:endParaRPr lang="hu-HU" b="1" dirty="0" smtClean="0"/>
          </a:p>
          <a:p>
            <a:pPr lvl="1"/>
            <a:endParaRPr lang="hu-HU" b="1" dirty="0"/>
          </a:p>
          <a:p>
            <a:pPr lvl="1"/>
            <a:endParaRPr lang="hu-HU" b="1" dirty="0"/>
          </a:p>
          <a:p>
            <a:pPr lvl="1"/>
            <a:endParaRPr lang="hu-HU" sz="2200" b="1" dirty="0" smtClean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862817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EES-sel</a:t>
            </a:r>
            <a:r>
              <a:rPr lang="hu-HU" b="1" dirty="0" smtClean="0"/>
              <a:t> kapcsolatos jogharmonizációs feladatok ütemezése </a:t>
            </a:r>
          </a:p>
          <a:p>
            <a:pPr marL="0" indent="0">
              <a:buNone/>
            </a:pPr>
            <a:endParaRPr lang="hu-HU" b="1" dirty="0" smtClean="0"/>
          </a:p>
          <a:p>
            <a:r>
              <a:rPr lang="hu-HU" sz="2600" b="1" dirty="0" smtClean="0"/>
              <a:t>Határidők:</a:t>
            </a:r>
            <a:endParaRPr lang="hu-HU" sz="2600" b="1" dirty="0"/>
          </a:p>
          <a:p>
            <a:pPr lvl="1"/>
            <a:r>
              <a:rPr lang="hu-HU" sz="2600" b="1" dirty="0" smtClean="0"/>
              <a:t>Első közigazgatási egyeztetés: 2019. február</a:t>
            </a:r>
          </a:p>
          <a:p>
            <a:pPr lvl="1"/>
            <a:r>
              <a:rPr lang="hu-HU" sz="2600" b="1" dirty="0" smtClean="0"/>
              <a:t>Kormánydöntés: 2019. április</a:t>
            </a:r>
          </a:p>
          <a:p>
            <a:pPr lvl="1"/>
            <a:r>
              <a:rPr lang="hu-HU" sz="2600" b="1" dirty="0" smtClean="0"/>
              <a:t>Ogy. </a:t>
            </a:r>
            <a:r>
              <a:rPr lang="hu-HU" sz="2600" b="1" dirty="0"/>
              <a:t>d</a:t>
            </a:r>
            <a:r>
              <a:rPr lang="hu-HU" sz="2600" b="1" dirty="0" smtClean="0"/>
              <a:t>öntés: 2019. május</a:t>
            </a:r>
          </a:p>
          <a:p>
            <a:pPr lvl="1"/>
            <a:r>
              <a:rPr lang="hu-HU" sz="2600" b="1" dirty="0" smtClean="0"/>
              <a:t>Kihirdetés: 2019. június</a:t>
            </a:r>
          </a:p>
          <a:p>
            <a:pPr lvl="1"/>
            <a:r>
              <a:rPr lang="hu-HU" sz="2600" b="1" dirty="0" smtClean="0"/>
              <a:t>Hatályba lépés: 2020. december</a:t>
            </a:r>
            <a:endParaRPr lang="hu-HU" b="1" dirty="0"/>
          </a:p>
          <a:p>
            <a:pPr lvl="1"/>
            <a:endParaRPr lang="hu-HU" b="1" dirty="0"/>
          </a:p>
          <a:p>
            <a:pPr lvl="1"/>
            <a:endParaRPr lang="hu-HU" sz="2200" b="1" dirty="0" smtClean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179512" y="1988840"/>
            <a:ext cx="8686800" cy="46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200" dirty="0" smtClean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3200" dirty="0" smtClean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Köszönöm a figyelmet!</a:t>
            </a:r>
          </a:p>
          <a:p>
            <a:pPr marL="0" indent="0" algn="ctr">
              <a:buNone/>
            </a:pPr>
            <a:endParaRPr lang="hu-HU" sz="2400" dirty="0" smtClean="0">
              <a:solidFill>
                <a:srgbClr val="04617B"/>
              </a:solidFill>
              <a:latin typeface="Calibri"/>
              <a:ea typeface="+mj-ea"/>
              <a:cs typeface="+mj-cs"/>
              <a:hlinkClick r:id="rId4"/>
            </a:endParaRPr>
          </a:p>
          <a:p>
            <a:pPr marL="0" indent="0" algn="ctr">
              <a:buNone/>
            </a:pPr>
            <a:r>
              <a:rPr lang="hu-HU" sz="24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  <a:hlinkClick r:id="rId4"/>
              </a:rPr>
              <a:t>melinda.gyokos</a:t>
            </a:r>
            <a:r>
              <a:rPr lang="hu-HU" sz="2400" dirty="0" smtClean="0">
                <a:solidFill>
                  <a:srgbClr val="04617B"/>
                </a:solidFill>
                <a:latin typeface="Calibri"/>
                <a:ea typeface="+mj-ea"/>
                <a:cs typeface="+mj-cs"/>
                <a:hlinkClick r:id="rId4"/>
              </a:rPr>
              <a:t>@</a:t>
            </a:r>
            <a:r>
              <a:rPr lang="hu-HU" sz="2400" dirty="0" err="1" smtClean="0">
                <a:solidFill>
                  <a:srgbClr val="04617B"/>
                </a:solidFill>
                <a:latin typeface="Calibri"/>
                <a:ea typeface="+mj-ea"/>
                <a:cs typeface="+mj-cs"/>
                <a:hlinkClick r:id="rId4"/>
              </a:rPr>
              <a:t>bm.gov.hu</a:t>
            </a:r>
            <a:r>
              <a:rPr lang="hu-HU" sz="24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endParaRPr lang="hu-HU" sz="3200" dirty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34077" y="764704"/>
            <a:ext cx="8154113" cy="1023556"/>
          </a:xfrm>
        </p:spPr>
        <p:txBody>
          <a:bodyPr>
            <a:noAutofit/>
          </a:bodyPr>
          <a:lstStyle/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683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6BD811-DDA6-4628-BD01-7F6CBED2A0D3}" type="slidenum">
              <a:rPr lang="en-GB" altLang="en-US" sz="1400" i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1400" i="0">
              <a:solidFill>
                <a:srgbClr val="FFFFFF"/>
              </a:solidFill>
            </a:endParaRPr>
          </a:p>
        </p:txBody>
      </p:sp>
      <p:sp>
        <p:nvSpPr>
          <p:cNvPr id="50179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3241C5E-8427-42C4-B9E5-8083A8F6C28D}" type="slidenum">
              <a:rPr lang="en-GB" altLang="en-US" sz="1400" b="0" i="0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en-US" sz="1400" b="0" i="0">
              <a:solidFill>
                <a:srgbClr val="FFFFFF"/>
              </a:solidFill>
            </a:endParaRP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3021012"/>
            <a:ext cx="8496300" cy="2160588"/>
          </a:xfrm>
        </p:spPr>
        <p:txBody>
          <a:bodyPr/>
          <a:lstStyle/>
          <a:p>
            <a:pPr algn="ctr">
              <a:tabLst>
                <a:tab pos="6096000" algn="l"/>
              </a:tabLst>
            </a:pPr>
            <a:r>
              <a:rPr lang="hu-HU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   Interoperabilitás és a </a:t>
            </a:r>
            <a:r>
              <a:rPr lang="hu-HU" altLang="en-US" sz="3600" dirty="0" err="1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szektorális</a:t>
            </a:r>
            <a:r>
              <a:rPr lang="hu-HU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 projektek</a:t>
            </a:r>
            <a:r>
              <a:rPr lang="fr-BE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 </a:t>
            </a:r>
            <a:r>
              <a:rPr lang="hu-HU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hu-HU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3600" dirty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3600" dirty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1800" i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1800" i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1800" i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1800" i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36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28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28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r>
              <a:rPr lang="fr-BE" altLang="en-US" sz="28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/>
            </a:r>
            <a:br>
              <a:rPr lang="fr-BE" altLang="en-US" sz="2800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</a:br>
            <a:endParaRPr lang="en-GB" altLang="en-US" sz="2400" dirty="0" smtClean="0">
              <a:latin typeface="Times New Roman" pitchFamily="18" charset="0"/>
            </a:endParaRPr>
          </a:p>
        </p:txBody>
      </p:sp>
      <p:sp>
        <p:nvSpPr>
          <p:cNvPr id="5018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727700"/>
            <a:ext cx="7777163" cy="1511300"/>
          </a:xfrm>
        </p:spPr>
        <p:txBody>
          <a:bodyPr/>
          <a:lstStyle/>
          <a:p>
            <a:pPr algn="ctr"/>
            <a:endParaRPr lang="fr-BE" altLang="en-US" sz="1400" dirty="0" smtClean="0"/>
          </a:p>
          <a:p>
            <a:pPr algn="ctr"/>
            <a:endParaRPr lang="en-GB" altLang="en-US" sz="1400" dirty="0" smtClean="0"/>
          </a:p>
          <a:p>
            <a:pPr algn="ctr"/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608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17</a:t>
            </a:fld>
            <a:endParaRPr lang="en-GB" altLang="en-US">
              <a:solidFill>
                <a:srgbClr val="B13F9A"/>
              </a:solidFill>
            </a:endParaRPr>
          </a:p>
        </p:txBody>
      </p:sp>
      <p:pic>
        <p:nvPicPr>
          <p:cNvPr id="1026" name="Picture 2" descr="C:\Users\szolnokizs\AppData\Local\Microsoft\Windows\Temporary Internet Files\Content.IE5\DI8GK53F\a_pink_cartoon_baby_carriag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752600" cy="16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orzás 4"/>
          <p:cNvSpPr/>
          <p:nvPr/>
        </p:nvSpPr>
        <p:spPr>
          <a:xfrm>
            <a:off x="685800" y="1752600"/>
            <a:ext cx="1371600" cy="1447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85800" y="3581400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PATÓ PÁL</a:t>
            </a:r>
          </a:p>
          <a:p>
            <a:endParaRPr lang="hu-HU" sz="2400" dirty="0"/>
          </a:p>
          <a:p>
            <a:r>
              <a:rPr lang="hu-HU" sz="2400" dirty="0" smtClean="0"/>
              <a:t>„De hát ezt mi már tudjuk….”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28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41B6081-1BB1-4FA4-AEBA-BCFE32A4217E}" type="slidenum">
              <a:rPr lang="en-GB" altLang="pl-PL" sz="1400">
                <a:solidFill>
                  <a:srgbClr val="333399"/>
                </a:solidFill>
              </a:rPr>
              <a:pPr/>
              <a:t>18</a:t>
            </a:fld>
            <a:endParaRPr lang="en-GB" altLang="pl-PL" sz="1400">
              <a:solidFill>
                <a:srgbClr val="333399"/>
              </a:solidFill>
            </a:endParaRPr>
          </a:p>
        </p:txBody>
      </p:sp>
      <p:pic>
        <p:nvPicPr>
          <p:cNvPr id="2051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1116013" y="6092825"/>
            <a:ext cx="7632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2D2D8A"/>
                </a:solidFill>
                <a:latin typeface="Arial" panose="020B0604020202020204" pitchFamily="34" charset="0"/>
              </a:rPr>
              <a:t>Overview of the information exchange environment in the justice and home affairs area, Council </a:t>
            </a:r>
            <a:r>
              <a:rPr lang="en-US" sz="1400" b="0" dirty="0" err="1">
                <a:solidFill>
                  <a:srgbClr val="2D2D8A"/>
                </a:solidFill>
                <a:latin typeface="Arial" panose="020B0604020202020204" pitchFamily="34" charset="0"/>
              </a:rPr>
              <a:t>SecGen</a:t>
            </a:r>
            <a:r>
              <a:rPr lang="en-US" sz="1400" b="0" dirty="0">
                <a:solidFill>
                  <a:srgbClr val="2D2D8A"/>
                </a:solidFill>
                <a:latin typeface="Arial" panose="020B0604020202020204" pitchFamily="34" charset="0"/>
              </a:rPr>
              <a:t> - 15.2.2017, 6253/17, </a:t>
            </a:r>
            <a:r>
              <a:rPr lang="en-GB" sz="1400" b="0" dirty="0">
                <a:solidFill>
                  <a:srgbClr val="2D2D8A"/>
                </a:solidFill>
                <a:latin typeface="Arial" panose="020B0604020202020204" pitchFamily="34" charset="0"/>
              </a:rPr>
              <a:t>p</a:t>
            </a:r>
            <a:r>
              <a:rPr lang="pl-PL" sz="1400" b="0" dirty="0">
                <a:solidFill>
                  <a:srgbClr val="2D2D8A"/>
                </a:solidFill>
                <a:latin typeface="Arial" panose="020B0604020202020204" pitchFamily="34" charset="0"/>
              </a:rPr>
              <a:t>.3, </a:t>
            </a:r>
            <a:r>
              <a:rPr lang="en-US" sz="1400" b="0" i="1" dirty="0">
                <a:solidFill>
                  <a:srgbClr val="2D2D8A"/>
                </a:solidFill>
                <a:latin typeface="Arial" panose="020B0604020202020204" pitchFamily="34" charset="0"/>
                <a:hlinkClick r:id="rId3"/>
              </a:rPr>
              <a:t>https://db.eurocrim.org/db/en/doc/2698.pdf</a:t>
            </a:r>
            <a:r>
              <a:rPr lang="pl-PL" sz="1400" b="0" i="1" dirty="0">
                <a:solidFill>
                  <a:srgbClr val="2D2D8A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7356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hevron 34"/>
          <p:cNvSpPr/>
          <p:nvPr/>
        </p:nvSpPr>
        <p:spPr bwMode="auto">
          <a:xfrm>
            <a:off x="7315200" y="4542891"/>
            <a:ext cx="13716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EES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56" name="Chevron 55"/>
          <p:cNvSpPr/>
          <p:nvPr/>
        </p:nvSpPr>
        <p:spPr bwMode="auto">
          <a:xfrm>
            <a:off x="7315200" y="4162774"/>
            <a:ext cx="1371398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CIR &amp;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-be</a:t>
            </a:r>
            <a:endParaRPr lang="en-GB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hevron 56"/>
          <p:cNvSpPr/>
          <p:nvPr/>
        </p:nvSpPr>
        <p:spPr bwMode="auto">
          <a:xfrm>
            <a:off x="7315200" y="5300202"/>
            <a:ext cx="13716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adatátvitel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191000" y="9906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eaLnBrk="1" hangingPunct="1"/>
            <a:endParaRPr lang="en-GB" sz="7600" b="0" smtClean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6200" y="1159934"/>
            <a:ext cx="8915400" cy="5417820"/>
            <a:chOff x="76200" y="1159934"/>
            <a:chExt cx="8915400" cy="5417820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5892801" y="1653521"/>
              <a:ext cx="50800" cy="4878513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495800" y="1752600"/>
              <a:ext cx="0" cy="472440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1584960" y="1493520"/>
              <a:ext cx="0" cy="508423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017520" y="1447800"/>
              <a:ext cx="0" cy="508423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7315200" y="1497106"/>
              <a:ext cx="12700" cy="497989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905000" y="1159934"/>
              <a:ext cx="0" cy="53721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76200" y="1322320"/>
              <a:ext cx="89154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Connector 7"/>
          <p:cNvCxnSpPr/>
          <p:nvPr/>
        </p:nvCxnSpPr>
        <p:spPr bwMode="auto">
          <a:xfrm flipV="1">
            <a:off x="152400" y="121026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587500" y="121474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22600" y="121923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457700" y="122371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892800" y="121923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327900" y="122372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763000" y="122372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15470" y="105786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6601" y="105786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105785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066" y="10578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105784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105784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2023</a:t>
            </a:r>
          </a:p>
        </p:txBody>
      </p:sp>
      <p:sp>
        <p:nvSpPr>
          <p:cNvPr id="25" name="Pentagon 24"/>
          <p:cNvSpPr/>
          <p:nvPr/>
        </p:nvSpPr>
        <p:spPr bwMode="auto">
          <a:xfrm>
            <a:off x="1600200" y="2955197"/>
            <a:ext cx="2057400" cy="314479"/>
          </a:xfrm>
          <a:prstGeom prst="homePlate">
            <a:avLst/>
          </a:prstGeom>
          <a:gradFill rotWithShape="0">
            <a:gsLst>
              <a:gs pos="0">
                <a:srgbClr val="FFFFFF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CRRS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hevron 42"/>
          <p:cNvSpPr/>
          <p:nvPr/>
        </p:nvSpPr>
        <p:spPr bwMode="auto">
          <a:xfrm>
            <a:off x="8686800" y="4174069"/>
            <a:ext cx="440266" cy="1828800"/>
          </a:xfrm>
          <a:prstGeom prst="chevron">
            <a:avLst>
              <a:gd name="adj" fmla="val 28481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vert="eaVert" lIns="0" tIns="0" rIns="0" bIns="0" anchor="ctr"/>
          <a:lstStyle/>
          <a:p>
            <a:pPr marL="3175" algn="ctr"/>
            <a:r>
              <a:rPr lang="hu-HU" sz="900" b="0" dirty="0" smtClean="0">
                <a:solidFill>
                  <a:srgbClr val="000000"/>
                </a:solidFill>
              </a:rPr>
              <a:t>kapcsolat </a:t>
            </a:r>
            <a:r>
              <a:rPr lang="hu-HU" sz="900" b="0" dirty="0">
                <a:solidFill>
                  <a:srgbClr val="000000"/>
                </a:solidFill>
              </a:rPr>
              <a:t>ellenőrzés</a:t>
            </a:r>
            <a:br>
              <a:rPr lang="hu-HU" sz="900" b="0" dirty="0">
                <a:solidFill>
                  <a:srgbClr val="000000"/>
                </a:solidFill>
              </a:rPr>
            </a:br>
            <a:r>
              <a:rPr lang="hu-HU" sz="900" b="0" dirty="0">
                <a:solidFill>
                  <a:srgbClr val="000000"/>
                </a:solidFill>
              </a:rPr>
              <a:t>Az EBCG </a:t>
            </a:r>
            <a:r>
              <a:rPr lang="hu-HU" sz="900" b="0" dirty="0" smtClean="0">
                <a:solidFill>
                  <a:srgbClr val="000000"/>
                </a:solidFill>
              </a:rPr>
              <a:t>által</a:t>
            </a:r>
            <a:endParaRPr lang="en-GB" sz="9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76200"/>
            <a:ext cx="896461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Ütemezés</a:t>
            </a:r>
            <a:endParaRPr lang="fr-BE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9462" y="1481668"/>
            <a:ext cx="7125738" cy="329917"/>
            <a:chOff x="189462" y="1481668"/>
            <a:chExt cx="7125738" cy="329917"/>
          </a:xfrm>
        </p:grpSpPr>
        <p:sp>
          <p:nvSpPr>
            <p:cNvPr id="24" name="Pentagon 23"/>
            <p:cNvSpPr/>
            <p:nvPr/>
          </p:nvSpPr>
          <p:spPr bwMode="auto">
            <a:xfrm>
              <a:off x="189462" y="1497106"/>
              <a:ext cx="14478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Interoperabilitás</a:t>
              </a:r>
              <a:r>
                <a:rPr lang="hu-HU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rendeletet elfogadva</a:t>
              </a:r>
              <a:endPara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Chevron 32"/>
            <p:cNvSpPr/>
            <p:nvPr/>
          </p:nvSpPr>
          <p:spPr bwMode="auto">
            <a:xfrm>
              <a:off x="4504270" y="1488319"/>
              <a:ext cx="143933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csak </a:t>
              </a:r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adatokkal</a:t>
              </a:r>
              <a:endParaRPr lang="en-GB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Chevron 63"/>
            <p:cNvSpPr/>
            <p:nvPr/>
          </p:nvSpPr>
          <p:spPr bwMode="auto">
            <a:xfrm>
              <a:off x="1568092" y="1502304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0070C0">
                    <a:lumMod val="79000"/>
                    <a:lumOff val="21000"/>
                  </a:srgbClr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Chevron 64"/>
            <p:cNvSpPr/>
            <p:nvPr/>
          </p:nvSpPr>
          <p:spPr bwMode="auto">
            <a:xfrm>
              <a:off x="2286000" y="1490132"/>
              <a:ext cx="2302934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(EES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része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Chevron 97"/>
            <p:cNvSpPr/>
            <p:nvPr/>
          </p:nvSpPr>
          <p:spPr bwMode="auto">
            <a:xfrm>
              <a:off x="5850469" y="1481668"/>
              <a:ext cx="1464731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más adatokkal</a:t>
              </a:r>
              <a:endParaRPr lang="en-GB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4546599"/>
            <a:ext cx="5867400" cy="317748"/>
            <a:chOff x="76200" y="4546599"/>
            <a:chExt cx="5867400" cy="317748"/>
          </a:xfrm>
        </p:grpSpPr>
        <p:sp>
          <p:nvSpPr>
            <p:cNvPr id="27" name="Chevron 26"/>
            <p:cNvSpPr/>
            <p:nvPr/>
          </p:nvSpPr>
          <p:spPr bwMode="auto">
            <a:xfrm>
              <a:off x="4477871" y="4550585"/>
              <a:ext cx="1465729" cy="309281"/>
            </a:xfrm>
            <a:prstGeom prst="chevr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62000" y="4546599"/>
              <a:ext cx="3810000" cy="309281"/>
            </a:xfrm>
            <a:prstGeom prst="chevr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Chevron 72"/>
            <p:cNvSpPr/>
            <p:nvPr/>
          </p:nvSpPr>
          <p:spPr bwMode="auto">
            <a:xfrm>
              <a:off x="76200" y="4555066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Chevron 40"/>
          <p:cNvSpPr/>
          <p:nvPr/>
        </p:nvSpPr>
        <p:spPr bwMode="auto">
          <a:xfrm>
            <a:off x="7315200" y="5665836"/>
            <a:ext cx="1371398" cy="314479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CIR &amp;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90" name="Chevron 89"/>
          <p:cNvSpPr/>
          <p:nvPr/>
        </p:nvSpPr>
        <p:spPr bwMode="auto">
          <a:xfrm>
            <a:off x="4428067" y="5668435"/>
            <a:ext cx="1515534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arckép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tanulmány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entagon 53"/>
          <p:cNvSpPr/>
          <p:nvPr/>
        </p:nvSpPr>
        <p:spPr bwMode="auto">
          <a:xfrm>
            <a:off x="76200" y="5665836"/>
            <a:ext cx="990600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en-GB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átdolgozás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elfogadva</a:t>
            </a:r>
            <a:endParaRPr lang="en-GB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Chevron 76"/>
          <p:cNvSpPr/>
          <p:nvPr/>
        </p:nvSpPr>
        <p:spPr bwMode="auto">
          <a:xfrm>
            <a:off x="944880" y="5668435"/>
            <a:ext cx="7620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FFC000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Előkészítés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Chevron 80"/>
          <p:cNvSpPr/>
          <p:nvPr/>
        </p:nvSpPr>
        <p:spPr bwMode="auto">
          <a:xfrm>
            <a:off x="1600200" y="5668435"/>
            <a:ext cx="2895600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alkalmazásfejlesztés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436" y="6047680"/>
            <a:ext cx="8601364" cy="320965"/>
            <a:chOff x="85436" y="6047680"/>
            <a:chExt cx="8601364" cy="320965"/>
          </a:xfrm>
        </p:grpSpPr>
        <p:sp>
          <p:nvSpPr>
            <p:cNvPr id="49" name="Chevron 48"/>
            <p:cNvSpPr/>
            <p:nvPr/>
          </p:nvSpPr>
          <p:spPr bwMode="auto">
            <a:xfrm>
              <a:off x="7315200" y="6047680"/>
              <a:ext cx="13716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9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biometrikusan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él</a:t>
              </a:r>
              <a:endPara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Chevron 43"/>
            <p:cNvSpPr/>
            <p:nvPr/>
          </p:nvSpPr>
          <p:spPr bwMode="auto">
            <a:xfrm>
              <a:off x="5215468" y="6052160"/>
              <a:ext cx="14478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‚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csak az alfa</a:t>
              </a:r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endPara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Pentagon 54"/>
            <p:cNvSpPr/>
            <p:nvPr/>
          </p:nvSpPr>
          <p:spPr bwMode="auto">
            <a:xfrm>
              <a:off x="85436" y="6054166"/>
              <a:ext cx="12192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1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rendeletet elfogadva</a:t>
              </a:r>
              <a:endParaRPr lang="en-GB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Chevron 81"/>
            <p:cNvSpPr/>
            <p:nvPr/>
          </p:nvSpPr>
          <p:spPr bwMode="auto">
            <a:xfrm>
              <a:off x="1888065" y="6053668"/>
              <a:ext cx="3412067" cy="309281"/>
            </a:xfrm>
            <a:prstGeom prst="chevron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1210730" y="6049187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33CCCC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</a:t>
              </a:r>
              <a:r>
                <a:rPr lang="en-GB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2598168"/>
            <a:ext cx="5791200" cy="314366"/>
            <a:chOff x="3352800" y="2598168"/>
            <a:chExt cx="5791200" cy="314366"/>
          </a:xfrm>
        </p:grpSpPr>
        <p:sp>
          <p:nvSpPr>
            <p:cNvPr id="37" name="Chevron 36"/>
            <p:cNvSpPr/>
            <p:nvPr/>
          </p:nvSpPr>
          <p:spPr bwMode="auto">
            <a:xfrm>
              <a:off x="8001000" y="2598168"/>
              <a:ext cx="1143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MID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Chevron 85"/>
            <p:cNvSpPr/>
            <p:nvPr/>
          </p:nvSpPr>
          <p:spPr bwMode="auto">
            <a:xfrm>
              <a:off x="4428066" y="2603253"/>
              <a:ext cx="3649133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MID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Chevron 86"/>
            <p:cNvSpPr/>
            <p:nvPr/>
          </p:nvSpPr>
          <p:spPr bwMode="auto">
            <a:xfrm>
              <a:off x="3979334" y="2603253"/>
              <a:ext cx="5334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Chevron 87"/>
            <p:cNvSpPr/>
            <p:nvPr/>
          </p:nvSpPr>
          <p:spPr bwMode="auto">
            <a:xfrm>
              <a:off x="3640666" y="2603253"/>
              <a:ext cx="381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Chevron 88"/>
            <p:cNvSpPr/>
            <p:nvPr/>
          </p:nvSpPr>
          <p:spPr bwMode="auto">
            <a:xfrm>
              <a:off x="3352800" y="2603253"/>
              <a:ext cx="3048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Chevron 29"/>
          <p:cNvSpPr/>
          <p:nvPr/>
        </p:nvSpPr>
        <p:spPr bwMode="auto">
          <a:xfrm>
            <a:off x="5867400" y="4930517"/>
            <a:ext cx="1464733" cy="309281"/>
          </a:xfrm>
          <a:prstGeom prst="chevr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</a:p>
          <a:p>
            <a:pPr marL="3175" algn="ctr"/>
            <a:r>
              <a:rPr lang="hu-H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űdökő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entagon 49"/>
          <p:cNvSpPr/>
          <p:nvPr/>
        </p:nvSpPr>
        <p:spPr bwMode="auto">
          <a:xfrm>
            <a:off x="76200" y="4930517"/>
            <a:ext cx="1230689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 </a:t>
            </a:r>
            <a:r>
              <a:rPr lang="hu-H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rendeletet elfogadva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Chevron 74"/>
          <p:cNvSpPr/>
          <p:nvPr/>
        </p:nvSpPr>
        <p:spPr bwMode="auto">
          <a:xfrm>
            <a:off x="1212877" y="4931585"/>
            <a:ext cx="76918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chemeClr val="accent1">
                  <a:lumMod val="90000"/>
                </a:scheme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Végrehajtási</a:t>
            </a:r>
            <a:r>
              <a: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döntések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hevron 73"/>
          <p:cNvSpPr/>
          <p:nvPr/>
        </p:nvSpPr>
        <p:spPr bwMode="auto">
          <a:xfrm>
            <a:off x="1896595" y="4927599"/>
            <a:ext cx="4047005" cy="309281"/>
          </a:xfrm>
          <a:prstGeom prst="chevr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1333" y="2235201"/>
            <a:ext cx="2370667" cy="323277"/>
            <a:chOff x="3352800" y="2235201"/>
            <a:chExt cx="3962400" cy="323277"/>
          </a:xfrm>
        </p:grpSpPr>
        <p:sp>
          <p:nvSpPr>
            <p:cNvPr id="67" name="Chevron 66"/>
            <p:cNvSpPr/>
            <p:nvPr/>
          </p:nvSpPr>
          <p:spPr bwMode="auto">
            <a:xfrm>
              <a:off x="3945466" y="2247651"/>
              <a:ext cx="5334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3606798" y="2247651"/>
              <a:ext cx="381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3352800" y="2246104"/>
              <a:ext cx="304800" cy="312374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4419600" y="2235201"/>
              <a:ext cx="28956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Egyesített 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EES/VIS BMS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Chevron 30"/>
          <p:cNvSpPr/>
          <p:nvPr/>
        </p:nvSpPr>
        <p:spPr bwMode="auto">
          <a:xfrm>
            <a:off x="5884334" y="1863671"/>
            <a:ext cx="2192866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hevron 59"/>
          <p:cNvSpPr/>
          <p:nvPr/>
        </p:nvSpPr>
        <p:spPr bwMode="auto">
          <a:xfrm>
            <a:off x="2819400" y="1875118"/>
            <a:ext cx="5334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hevron 60"/>
          <p:cNvSpPr/>
          <p:nvPr/>
        </p:nvSpPr>
        <p:spPr bwMode="auto">
          <a:xfrm>
            <a:off x="2480732" y="1875118"/>
            <a:ext cx="3810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hevron 61"/>
          <p:cNvSpPr/>
          <p:nvPr/>
        </p:nvSpPr>
        <p:spPr bwMode="auto">
          <a:xfrm>
            <a:off x="2192866" y="1875118"/>
            <a:ext cx="3048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Chevron 58"/>
          <p:cNvSpPr/>
          <p:nvPr/>
        </p:nvSpPr>
        <p:spPr bwMode="auto">
          <a:xfrm>
            <a:off x="3276600" y="1869140"/>
            <a:ext cx="2700868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Enterprise Service Bus (ESB)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ETIAS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számára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rendszerek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lekérdezésére</a:t>
            </a:r>
            <a:endParaRPr lang="en-GB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Chevron 92"/>
          <p:cNvSpPr/>
          <p:nvPr/>
        </p:nvSpPr>
        <p:spPr bwMode="auto">
          <a:xfrm>
            <a:off x="4478866" y="2235201"/>
            <a:ext cx="2836334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5800" y="4174066"/>
            <a:ext cx="6629400" cy="315617"/>
            <a:chOff x="685800" y="4174066"/>
            <a:chExt cx="6578600" cy="315617"/>
          </a:xfrm>
        </p:grpSpPr>
        <p:sp>
          <p:nvSpPr>
            <p:cNvPr id="53" name="Pentagon 52"/>
            <p:cNvSpPr/>
            <p:nvPr/>
          </p:nvSpPr>
          <p:spPr bwMode="auto">
            <a:xfrm>
              <a:off x="685800" y="4175204"/>
              <a:ext cx="12954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rendelet elfogadva</a:t>
              </a:r>
              <a:endPara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1905000" y="4174066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chemeClr val="accent1">
                    <a:lumMod val="90000"/>
                  </a:schemeClr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hevron 70"/>
            <p:cNvSpPr/>
            <p:nvPr/>
          </p:nvSpPr>
          <p:spPr bwMode="auto">
            <a:xfrm>
              <a:off x="2590800" y="4178052"/>
              <a:ext cx="3352800" cy="309281"/>
            </a:xfrm>
            <a:prstGeom prst="chevron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frissítés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Chevron 90"/>
            <p:cNvSpPr/>
            <p:nvPr/>
          </p:nvSpPr>
          <p:spPr bwMode="auto">
            <a:xfrm>
              <a:off x="5850466" y="4174066"/>
              <a:ext cx="1413934" cy="309281"/>
            </a:xfrm>
            <a:prstGeom prst="chevron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Új 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Pentagon 50"/>
          <p:cNvSpPr/>
          <p:nvPr/>
        </p:nvSpPr>
        <p:spPr bwMode="auto">
          <a:xfrm>
            <a:off x="76200" y="5297603"/>
            <a:ext cx="1232140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hu-H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rendeletet elfogadva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hevron 75"/>
          <p:cNvSpPr/>
          <p:nvPr/>
        </p:nvSpPr>
        <p:spPr bwMode="auto">
          <a:xfrm>
            <a:off x="1214217" y="5300202"/>
            <a:ext cx="770087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FFFF00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Végrehajtási</a:t>
            </a:r>
            <a:r>
              <a: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döntések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Chevron 77"/>
          <p:cNvSpPr/>
          <p:nvPr/>
        </p:nvSpPr>
        <p:spPr bwMode="auto">
          <a:xfrm>
            <a:off x="1898739" y="5300202"/>
            <a:ext cx="4044861" cy="309281"/>
          </a:xfrm>
          <a:prstGeom prst="chevr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 SIS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frissítés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Chevron 91"/>
          <p:cNvSpPr/>
          <p:nvPr/>
        </p:nvSpPr>
        <p:spPr bwMode="auto">
          <a:xfrm>
            <a:off x="5867400" y="5300202"/>
            <a:ext cx="1464733" cy="309281"/>
          </a:xfrm>
          <a:prstGeom prst="chevr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működő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6580188" y="6612469"/>
            <a:ext cx="2716212" cy="381000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endParaRPr lang="en-GB" altLang="en-US" sz="1200" b="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7" name="Chevron 96"/>
          <p:cNvSpPr/>
          <p:nvPr/>
        </p:nvSpPr>
        <p:spPr bwMode="auto">
          <a:xfrm>
            <a:off x="5867400" y="5664201"/>
            <a:ext cx="1439334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  <p:bldP spid="57" grpId="0" animBg="1"/>
      <p:bldP spid="25" grpId="0" animBg="1"/>
      <p:bldP spid="43" grpId="0" animBg="1"/>
      <p:bldP spid="41" grpId="0" animBg="1"/>
      <p:bldP spid="90" grpId="0" animBg="1"/>
      <p:bldP spid="54" grpId="0" animBg="1"/>
      <p:bldP spid="77" grpId="0" animBg="1"/>
      <p:bldP spid="81" grpId="0" animBg="1"/>
      <p:bldP spid="30" grpId="0" animBg="1"/>
      <p:bldP spid="50" grpId="0" animBg="1"/>
      <p:bldP spid="75" grpId="0" animBg="1"/>
      <p:bldP spid="74" grpId="0" animBg="1"/>
      <p:bldP spid="31" grpId="0" animBg="1"/>
      <p:bldP spid="60" grpId="0" animBg="1"/>
      <p:bldP spid="61" grpId="0" animBg="1"/>
      <p:bldP spid="62" grpId="0" animBg="1"/>
      <p:bldP spid="59" grpId="0" animBg="1"/>
      <p:bldP spid="93" grpId="0" animBg="1"/>
      <p:bldP spid="51" grpId="0" animBg="1"/>
      <p:bldP spid="76" grpId="0" animBg="1"/>
      <p:bldP spid="78" grpId="0" animBg="1"/>
      <p:bldP spid="92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63691" y="1556792"/>
            <a:ext cx="8686800" cy="43894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hu-H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hu-HU" sz="2900" b="1" i="1" dirty="0" smtClean="0"/>
          </a:p>
          <a:p>
            <a:pPr marL="0" indent="0" algn="ctr">
              <a:buNone/>
            </a:pPr>
            <a:r>
              <a:rPr lang="hu-HU" sz="2900" b="1" i="1" dirty="0" smtClean="0"/>
              <a:t>Az uniós bel- és igazságügyi informatikai rendszerekkel és az </a:t>
            </a:r>
            <a:r>
              <a:rPr lang="hu-HU" sz="2900" b="1" i="1" dirty="0" err="1" smtClean="0"/>
              <a:t>interoperabilitással</a:t>
            </a:r>
            <a:r>
              <a:rPr lang="hu-HU" sz="2900" b="1" i="1" dirty="0" smtClean="0"/>
              <a:t> kapcsolatos jogharmonizációs kérdések</a:t>
            </a:r>
          </a:p>
          <a:p>
            <a:pPr marL="0" lvl="0" indent="0" algn="ctr">
              <a:buNone/>
            </a:pPr>
            <a:endParaRPr lang="hu-HU" sz="2800" b="1" dirty="0"/>
          </a:p>
          <a:p>
            <a:pPr marL="0" lvl="0" indent="0" algn="ctr">
              <a:buNone/>
            </a:pPr>
            <a:r>
              <a:rPr lang="hu-HU" sz="2400" b="1" dirty="0" smtClean="0">
                <a:solidFill>
                  <a:schemeClr val="tx1"/>
                </a:solidFill>
              </a:rPr>
              <a:t>2018. </a:t>
            </a:r>
            <a:r>
              <a:rPr lang="hu-HU" sz="2400" b="1" dirty="0" smtClean="0"/>
              <a:t>október</a:t>
            </a:r>
            <a:r>
              <a:rPr lang="hu-HU" sz="2400" b="1" dirty="0" smtClean="0">
                <a:solidFill>
                  <a:schemeClr val="tx1"/>
                </a:solidFill>
              </a:rPr>
              <a:t> </a:t>
            </a:r>
            <a:r>
              <a:rPr lang="hu-HU" sz="2400" b="1" dirty="0" smtClean="0"/>
              <a:t>10</a:t>
            </a:r>
            <a:r>
              <a:rPr lang="hu-H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hu-HU" sz="2400" b="1" dirty="0" smtClean="0">
                <a:solidFill>
                  <a:schemeClr val="tx1"/>
                </a:solidFill>
              </a:rPr>
              <a:t>Belügyminisztérium</a:t>
            </a:r>
            <a:endParaRPr lang="hu-HU" b="1" dirty="0" smtClean="0"/>
          </a:p>
          <a:p>
            <a:pPr marL="0" lvl="0" indent="0">
              <a:buNone/>
            </a:pPr>
            <a:endParaRPr lang="hu-HU" sz="2800" b="1" dirty="0" smtClean="0"/>
          </a:p>
          <a:p>
            <a:pPr marL="0" lvl="0" indent="0">
              <a:buNone/>
            </a:pPr>
            <a:endParaRPr lang="hu-HU" sz="2800" b="1" dirty="0" smtClean="0"/>
          </a:p>
          <a:p>
            <a:endParaRPr lang="hu-HU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467544" y="2375227"/>
            <a:ext cx="8136904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58" name="Straight Connector 57"/>
          <p:cNvCxnSpPr>
            <a:stCxn id="72" idx="3"/>
            <a:endCxn id="66" idx="1"/>
          </p:cNvCxnSpPr>
          <p:nvPr/>
        </p:nvCxnSpPr>
        <p:spPr>
          <a:xfrm flipH="1">
            <a:off x="5320151" y="4463533"/>
            <a:ext cx="1801924" cy="431974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5" idx="3"/>
            <a:endCxn id="66" idx="1"/>
          </p:cNvCxnSpPr>
          <p:nvPr/>
        </p:nvCxnSpPr>
        <p:spPr>
          <a:xfrm>
            <a:off x="2646637" y="4463460"/>
            <a:ext cx="2673514" cy="43204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4" idx="3"/>
            <a:endCxn id="66" idx="1"/>
          </p:cNvCxnSpPr>
          <p:nvPr/>
        </p:nvCxnSpPr>
        <p:spPr>
          <a:xfrm flipH="1">
            <a:off x="5320151" y="4463532"/>
            <a:ext cx="2660775" cy="431975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8" idx="3"/>
            <a:endCxn id="66" idx="1"/>
          </p:cNvCxnSpPr>
          <p:nvPr/>
        </p:nvCxnSpPr>
        <p:spPr>
          <a:xfrm flipH="1">
            <a:off x="5320151" y="4466533"/>
            <a:ext cx="948420" cy="428974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n 37"/>
          <p:cNvSpPr>
            <a:spLocks noChangeArrowheads="1"/>
          </p:cNvSpPr>
          <p:nvPr/>
        </p:nvSpPr>
        <p:spPr bwMode="auto">
          <a:xfrm>
            <a:off x="2250810" y="4895507"/>
            <a:ext cx="6138682" cy="432048"/>
          </a:xfrm>
          <a:prstGeom prst="can">
            <a:avLst>
              <a:gd name="adj" fmla="val 33562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Közös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BMS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68" name="Can 54"/>
          <p:cNvSpPr>
            <a:spLocks noChangeArrowheads="1"/>
          </p:cNvSpPr>
          <p:nvPr/>
        </p:nvSpPr>
        <p:spPr bwMode="auto">
          <a:xfrm>
            <a:off x="5843071" y="3812758"/>
            <a:ext cx="851000" cy="65377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69" name="Can 54"/>
          <p:cNvSpPr>
            <a:spLocks noChangeArrowheads="1"/>
          </p:cNvSpPr>
          <p:nvPr/>
        </p:nvSpPr>
        <p:spPr bwMode="auto">
          <a:xfrm>
            <a:off x="4124427" y="3812758"/>
            <a:ext cx="851000" cy="64807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sp>
        <p:nvSpPr>
          <p:cNvPr id="71" name="Can 54"/>
          <p:cNvSpPr>
            <a:spLocks noChangeArrowheads="1"/>
          </p:cNvSpPr>
          <p:nvPr/>
        </p:nvSpPr>
        <p:spPr bwMode="auto">
          <a:xfrm>
            <a:off x="4978975" y="3815387"/>
            <a:ext cx="851000" cy="64807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Can 54"/>
          <p:cNvSpPr>
            <a:spLocks noChangeArrowheads="1"/>
          </p:cNvSpPr>
          <p:nvPr/>
        </p:nvSpPr>
        <p:spPr bwMode="auto">
          <a:xfrm>
            <a:off x="6696575" y="3815389"/>
            <a:ext cx="851000" cy="648144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an 54"/>
          <p:cNvSpPr>
            <a:spLocks noChangeArrowheads="1"/>
          </p:cNvSpPr>
          <p:nvPr/>
        </p:nvSpPr>
        <p:spPr bwMode="auto">
          <a:xfrm>
            <a:off x="7555426" y="3815389"/>
            <a:ext cx="851000" cy="648143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Can 54"/>
          <p:cNvSpPr>
            <a:spLocks noChangeArrowheads="1"/>
          </p:cNvSpPr>
          <p:nvPr/>
        </p:nvSpPr>
        <p:spPr bwMode="auto">
          <a:xfrm>
            <a:off x="2221137" y="3815388"/>
            <a:ext cx="851000" cy="64807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</a:p>
        </p:txBody>
      </p:sp>
      <p:sp>
        <p:nvSpPr>
          <p:cNvPr id="77" name="Rounded Rectangle 39"/>
          <p:cNvSpPr>
            <a:spLocks noChangeArrowheads="1"/>
          </p:cNvSpPr>
          <p:nvPr/>
        </p:nvSpPr>
        <p:spPr bwMode="auto">
          <a:xfrm>
            <a:off x="3582831" y="2447235"/>
            <a:ext cx="827600" cy="45868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hu-HU" altLang="en-US" sz="900" dirty="0" smtClean="0">
                <a:solidFill>
                  <a:srgbClr val="FFD624"/>
                </a:solidFill>
                <a:latin typeface="Tahoma" pitchFamily="34" charset="0"/>
              </a:rPr>
              <a:t>Európai keresőportál</a:t>
            </a:r>
            <a:endParaRPr lang="en-GB" altLang="en-US" sz="90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77" idx="2"/>
            <a:endCxn id="89" idx="2"/>
          </p:cNvCxnSpPr>
          <p:nvPr/>
        </p:nvCxnSpPr>
        <p:spPr>
          <a:xfrm>
            <a:off x="3996631" y="2905917"/>
            <a:ext cx="2272895" cy="54943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7" idx="2"/>
            <a:endCxn id="75" idx="1"/>
          </p:cNvCxnSpPr>
          <p:nvPr/>
        </p:nvCxnSpPr>
        <p:spPr>
          <a:xfrm flipH="1">
            <a:off x="2646637" y="2905917"/>
            <a:ext cx="1349994" cy="90947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2"/>
            <a:endCxn id="89" idx="2"/>
          </p:cNvCxnSpPr>
          <p:nvPr/>
        </p:nvCxnSpPr>
        <p:spPr>
          <a:xfrm>
            <a:off x="3996631" y="2905917"/>
            <a:ext cx="2272895" cy="549430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9" idx="3"/>
            <a:endCxn id="66" idx="1"/>
          </p:cNvCxnSpPr>
          <p:nvPr/>
        </p:nvCxnSpPr>
        <p:spPr>
          <a:xfrm>
            <a:off x="4549927" y="4460829"/>
            <a:ext cx="770224" cy="434678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n 53"/>
          <p:cNvSpPr>
            <a:spLocks noChangeArrowheads="1"/>
          </p:cNvSpPr>
          <p:nvPr/>
        </p:nvSpPr>
        <p:spPr bwMode="auto">
          <a:xfrm>
            <a:off x="1403648" y="3777932"/>
            <a:ext cx="720080" cy="685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Europol</a:t>
            </a:r>
          </a:p>
          <a:p>
            <a:pPr marL="3175" algn="ctr"/>
            <a:r>
              <a:rPr lang="hu-HU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Adatok</a:t>
            </a:r>
            <a:endParaRPr lang="en-GB" alt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Can 85"/>
          <p:cNvSpPr>
            <a:spLocks noChangeArrowheads="1"/>
          </p:cNvSpPr>
          <p:nvPr/>
        </p:nvSpPr>
        <p:spPr bwMode="auto">
          <a:xfrm>
            <a:off x="611560" y="3777932"/>
            <a:ext cx="720080" cy="685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Interpol</a:t>
            </a:r>
          </a:p>
          <a:p>
            <a:pPr marL="3175" algn="ctr"/>
            <a:r>
              <a:rPr lang="hu-HU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Rendszerek</a:t>
            </a:r>
            <a:endParaRPr lang="en-GB" alt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Straight Connector 86"/>
          <p:cNvCxnSpPr>
            <a:stCxn id="77" idx="2"/>
            <a:endCxn id="85" idx="1"/>
          </p:cNvCxnSpPr>
          <p:nvPr/>
        </p:nvCxnSpPr>
        <p:spPr>
          <a:xfrm flipH="1">
            <a:off x="1763688" y="2905917"/>
            <a:ext cx="2232943" cy="872015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7" idx="2"/>
            <a:endCxn id="86" idx="1"/>
          </p:cNvCxnSpPr>
          <p:nvPr/>
        </p:nvCxnSpPr>
        <p:spPr>
          <a:xfrm flipH="1">
            <a:off x="971600" y="2905917"/>
            <a:ext cx="3025031" cy="872015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n 54"/>
          <p:cNvSpPr>
            <a:spLocks noChangeArrowheads="1"/>
          </p:cNvSpPr>
          <p:nvPr/>
        </p:nvSpPr>
        <p:spPr bwMode="auto">
          <a:xfrm rot="5400000">
            <a:off x="6053502" y="1534476"/>
            <a:ext cx="432049" cy="427379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lIns="252000" tIns="36000" anchor="ctr"/>
          <a:lstStyle/>
          <a:p>
            <a:pPr marL="3175" algn="ctr"/>
            <a:r>
              <a:rPr lang="hu-HU" alt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Közös személyazonosító-tár</a:t>
            </a:r>
            <a:endParaRPr lang="en-GB" altLang="en-US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Can 37"/>
          <p:cNvSpPr>
            <a:spLocks noChangeArrowheads="1"/>
          </p:cNvSpPr>
          <p:nvPr/>
        </p:nvSpPr>
        <p:spPr bwMode="auto">
          <a:xfrm>
            <a:off x="3402938" y="3589210"/>
            <a:ext cx="611576" cy="1306298"/>
          </a:xfrm>
          <a:prstGeom prst="can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lIns="36000" tIns="36000" rIns="36000" bIns="36000" anchor="ctr"/>
          <a:lstStyle/>
          <a:p>
            <a:pPr marL="3175" algn="ctr"/>
            <a:r>
              <a:rPr lang="hu-HU" altLang="en-US" sz="105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Többszörös személyazonosságot felismerő rendszer (MID)</a:t>
            </a:r>
            <a:endParaRPr lang="en-GB" altLang="en-US" sz="105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H="1">
            <a:off x="4980233" y="3455347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Elbow Connector 3"/>
          <p:cNvCxnSpPr>
            <a:endCxn id="91" idx="1"/>
          </p:cNvCxnSpPr>
          <p:nvPr/>
        </p:nvCxnSpPr>
        <p:spPr bwMode="auto">
          <a:xfrm rot="10800000">
            <a:off x="3708726" y="3589210"/>
            <a:ext cx="431226" cy="82160"/>
          </a:xfrm>
          <a:prstGeom prst="bentConnector4">
            <a:avLst>
              <a:gd name="adj1" fmla="val 14544"/>
              <a:gd name="adj2" fmla="val 37823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91" idx="2"/>
            <a:endCxn id="75" idx="4"/>
          </p:cNvCxnSpPr>
          <p:nvPr/>
        </p:nvCxnSpPr>
        <p:spPr>
          <a:xfrm flipH="1" flipV="1">
            <a:off x="3072137" y="4139424"/>
            <a:ext cx="330801" cy="102935"/>
          </a:xfrm>
          <a:prstGeom prst="line">
            <a:avLst/>
          </a:prstGeom>
          <a:ln w="317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 flipH="1">
            <a:off x="6697773" y="345058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 flipH="1">
            <a:off x="5834240" y="345058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 flipH="1">
            <a:off x="7556543" y="345058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4" name="Rounded Rectangle 39"/>
          <p:cNvSpPr>
            <a:spLocks noChangeArrowheads="1"/>
          </p:cNvSpPr>
          <p:nvPr/>
        </p:nvSpPr>
        <p:spPr bwMode="auto">
          <a:xfrm>
            <a:off x="4216723" y="3518852"/>
            <a:ext cx="4032448" cy="144016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hu-HU" altLang="en-US" sz="800" dirty="0" smtClean="0">
                <a:solidFill>
                  <a:srgbClr val="FFD624"/>
                </a:solidFill>
                <a:latin typeface="Tahoma" pitchFamily="34" charset="0"/>
              </a:rPr>
              <a:t>Rendészeti szerv találat megjelölés</a:t>
            </a:r>
            <a:endParaRPr lang="en-GB" altLang="en-US" sz="80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96" y="116632"/>
            <a:ext cx="8117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>
              <a:buClrTx/>
              <a:buFontTx/>
              <a:buNone/>
              <a:defRPr sz="2800" i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itchFamily="34" charset="0"/>
              </a:defRPr>
            </a:lvl9pPr>
          </a:lstStyle>
          <a:p>
            <a:r>
              <a:rPr lang="hu-HU" dirty="0" smtClean="0"/>
              <a:t>Interoperabilitás </a:t>
            </a:r>
            <a:r>
              <a:rPr lang="hu-HU" dirty="0" err="1" smtClean="0"/>
              <a:t>Áttekíntés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41871" y="2362200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4883" y="4801928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57385" y="3518523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80128" y="3593097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3928" y="3200818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2240" y="3450710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63196" y="3259563"/>
            <a:ext cx="1441668" cy="195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hu-HU" sz="800" dirty="0" smtClean="0"/>
              <a:t>Rend. Személy azonosítás</a:t>
            </a:r>
            <a:endParaRPr lang="en-GB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32047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-36513" y="-212725"/>
            <a:ext cx="86407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28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Európai Kereső Portál (ESP)</a:t>
            </a:r>
            <a:endParaRPr lang="en-US" altLang="en-US" sz="2800" i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3693110"/>
            <a:ext cx="8839200" cy="2400657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500" b="0" i="0" dirty="0" smtClean="0"/>
              <a:t>Engedélyezi több rendszer egyidejű és párhuzamos lekérdezését a végfelhasználóknak (vagy központi rendszereknek).</a:t>
            </a:r>
            <a:endParaRPr lang="en-GB" altLang="en-US" sz="15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500" b="0" i="0" dirty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500" b="0" i="0" dirty="0"/>
              <a:t>Az ESP egy üzenetközvetítő, amely a </a:t>
            </a:r>
            <a:r>
              <a:rPr lang="hu-HU" altLang="en-US" sz="1500" b="0" i="0" dirty="0" smtClean="0"/>
              <a:t>felhasználói </a:t>
            </a:r>
            <a:r>
              <a:rPr lang="hu-HU" altLang="en-US" sz="1500" b="0" i="0" dirty="0"/>
              <a:t>hitelesítő adatok alapján választja ki a lekérdezendő </a:t>
            </a:r>
            <a:r>
              <a:rPr lang="hu-HU" altLang="en-US" sz="1500" b="0" i="0" dirty="0" smtClean="0"/>
              <a:t>rendszereket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500" b="0" i="0" dirty="0"/>
              <a:t>Az ESP lehetővé </a:t>
            </a:r>
            <a:r>
              <a:rPr lang="hu-HU" altLang="en-US" sz="1500" b="0" i="0" dirty="0" smtClean="0"/>
              <a:t>fogja tenni az </a:t>
            </a:r>
            <a:r>
              <a:rPr lang="hu-HU" altLang="en-US" sz="1500" b="0" i="0" dirty="0" err="1" smtClean="0"/>
              <a:t>Europol</a:t>
            </a:r>
            <a:r>
              <a:rPr lang="hu-HU" altLang="en-US" sz="1500" b="0" i="0" dirty="0" smtClean="0"/>
              <a:t> alapvető védelmi szintű adatok lekérdezését a </a:t>
            </a:r>
            <a:r>
              <a:rPr lang="hu-HU" altLang="en-US" sz="1500" b="0" i="0" dirty="0" err="1" smtClean="0"/>
              <a:t>QUEST-en</a:t>
            </a:r>
            <a:r>
              <a:rPr lang="hu-HU" altLang="en-US" sz="1500" b="0" i="0" dirty="0" smtClean="0"/>
              <a:t> keresztül.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500" b="0" i="0" dirty="0"/>
              <a:t>Az ESP lehetővé </a:t>
            </a:r>
            <a:r>
              <a:rPr lang="hu-HU" altLang="en-US" sz="1500" b="0" i="0" dirty="0" smtClean="0"/>
              <a:t>fogja tenni az </a:t>
            </a:r>
            <a:r>
              <a:rPr lang="hu-HU" altLang="en-US" sz="1500" b="0" i="0" dirty="0"/>
              <a:t>Interpol adatbázisok (SLTD &amp; TDAWN) </a:t>
            </a:r>
            <a:r>
              <a:rPr lang="hu-HU" altLang="en-US" sz="1500" b="0" i="0" dirty="0" smtClean="0"/>
              <a:t>és </a:t>
            </a:r>
            <a:r>
              <a:rPr lang="hu-HU" altLang="en-US" sz="1500" b="0" i="0" dirty="0"/>
              <a:t>a találatok első szintű részleteinek lekérését</a:t>
            </a:r>
            <a:endParaRPr lang="en-GB" altLang="en-US" sz="15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500" b="0" i="0" dirty="0" err="1"/>
              <a:t>Az</a:t>
            </a:r>
            <a:r>
              <a:rPr lang="en-GB" altLang="en-US" sz="1500" b="0" i="0" dirty="0"/>
              <a:t> ETIAS </a:t>
            </a:r>
            <a:r>
              <a:rPr lang="en-GB" altLang="en-US" sz="1500" b="0" i="0" dirty="0" err="1"/>
              <a:t>az</a:t>
            </a:r>
            <a:r>
              <a:rPr lang="en-GB" altLang="en-US" sz="1500" b="0" i="0" dirty="0"/>
              <a:t> ESP </a:t>
            </a:r>
            <a:r>
              <a:rPr lang="en-GB" altLang="en-US" sz="1500" b="0" i="0" dirty="0" err="1"/>
              <a:t>részét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fogja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használni</a:t>
            </a:r>
            <a:r>
              <a:rPr lang="en-GB" altLang="en-US" sz="1500" b="0" i="0" dirty="0"/>
              <a:t> a </a:t>
            </a:r>
            <a:r>
              <a:rPr lang="en-GB" altLang="en-US" sz="1500" b="0" i="0" dirty="0" err="1"/>
              <a:t>fenti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rendszerek</a:t>
            </a:r>
            <a:r>
              <a:rPr lang="en-GB" altLang="en-US" sz="1500" b="0" i="0" dirty="0"/>
              <a:t> </a:t>
            </a:r>
            <a:r>
              <a:rPr lang="hu-HU" altLang="en-US" sz="1500" b="0" i="0" dirty="0" smtClean="0"/>
              <a:t>lekérdezésére</a:t>
            </a:r>
            <a:endParaRPr lang="en-GB" altLang="en-US" sz="1500" b="0" i="0" dirty="0" smtClean="0"/>
          </a:p>
        </p:txBody>
      </p:sp>
      <p:sp>
        <p:nvSpPr>
          <p:cNvPr id="34" name="Rectangle 33"/>
          <p:cNvSpPr/>
          <p:nvPr/>
        </p:nvSpPr>
        <p:spPr bwMode="auto">
          <a:xfrm>
            <a:off x="762000" y="1371600"/>
            <a:ext cx="7228084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Can 54"/>
          <p:cNvSpPr>
            <a:spLocks noChangeArrowheads="1"/>
          </p:cNvSpPr>
          <p:nvPr/>
        </p:nvSpPr>
        <p:spPr bwMode="auto">
          <a:xfrm>
            <a:off x="5385918" y="2594315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37" name="Can 54"/>
          <p:cNvSpPr>
            <a:spLocks noChangeArrowheads="1"/>
          </p:cNvSpPr>
          <p:nvPr/>
        </p:nvSpPr>
        <p:spPr bwMode="auto">
          <a:xfrm>
            <a:off x="3676152" y="2591686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sp>
        <p:nvSpPr>
          <p:cNvPr id="38" name="Can 54"/>
          <p:cNvSpPr>
            <a:spLocks noChangeArrowheads="1"/>
          </p:cNvSpPr>
          <p:nvPr/>
        </p:nvSpPr>
        <p:spPr bwMode="auto">
          <a:xfrm>
            <a:off x="4530700" y="2594315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n 54"/>
          <p:cNvSpPr>
            <a:spLocks noChangeArrowheads="1"/>
          </p:cNvSpPr>
          <p:nvPr/>
        </p:nvSpPr>
        <p:spPr bwMode="auto">
          <a:xfrm>
            <a:off x="7100029" y="2591314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n 54"/>
          <p:cNvSpPr>
            <a:spLocks noChangeArrowheads="1"/>
          </p:cNvSpPr>
          <p:nvPr/>
        </p:nvSpPr>
        <p:spPr bwMode="auto">
          <a:xfrm>
            <a:off x="2674143" y="2594315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39"/>
          <p:cNvSpPr>
            <a:spLocks noChangeArrowheads="1"/>
          </p:cNvSpPr>
          <p:nvPr/>
        </p:nvSpPr>
        <p:spPr bwMode="auto">
          <a:xfrm>
            <a:off x="4499992" y="1621758"/>
            <a:ext cx="1584176" cy="55721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hu-HU" altLang="en-US" sz="1500" dirty="0" smtClean="0">
                <a:solidFill>
                  <a:srgbClr val="FFD624"/>
                </a:solidFill>
                <a:latin typeface="Tahoma" pitchFamily="34" charset="0"/>
              </a:rPr>
              <a:t>Európai keresőportál</a:t>
            </a:r>
            <a:endParaRPr lang="en-GB" altLang="en-US" sz="150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42" name="Straight Connector 41"/>
          <p:cNvCxnSpPr>
            <a:stCxn id="41" idx="2"/>
            <a:endCxn id="37" idx="1"/>
          </p:cNvCxnSpPr>
          <p:nvPr/>
        </p:nvCxnSpPr>
        <p:spPr>
          <a:xfrm flipH="1">
            <a:off x="4101652" y="2178970"/>
            <a:ext cx="1190428" cy="412716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2"/>
            <a:endCxn id="38" idx="1"/>
          </p:cNvCxnSpPr>
          <p:nvPr/>
        </p:nvCxnSpPr>
        <p:spPr>
          <a:xfrm flipH="1">
            <a:off x="4956200" y="2178970"/>
            <a:ext cx="335880" cy="415345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2"/>
            <a:endCxn id="36" idx="1"/>
          </p:cNvCxnSpPr>
          <p:nvPr/>
        </p:nvCxnSpPr>
        <p:spPr>
          <a:xfrm>
            <a:off x="5292080" y="2178970"/>
            <a:ext cx="519338" cy="415345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2"/>
          </p:cNvCxnSpPr>
          <p:nvPr/>
        </p:nvCxnSpPr>
        <p:spPr>
          <a:xfrm>
            <a:off x="5292080" y="2178970"/>
            <a:ext cx="1374700" cy="412344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2"/>
            <a:endCxn id="40" idx="1"/>
          </p:cNvCxnSpPr>
          <p:nvPr/>
        </p:nvCxnSpPr>
        <p:spPr>
          <a:xfrm flipH="1">
            <a:off x="3099643" y="2178970"/>
            <a:ext cx="2192437" cy="41534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2"/>
            <a:endCxn id="39" idx="1"/>
          </p:cNvCxnSpPr>
          <p:nvPr/>
        </p:nvCxnSpPr>
        <p:spPr>
          <a:xfrm>
            <a:off x="5292080" y="2178970"/>
            <a:ext cx="2233449" cy="412344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n 53"/>
          <p:cNvSpPr>
            <a:spLocks noChangeArrowheads="1"/>
          </p:cNvSpPr>
          <p:nvPr/>
        </p:nvSpPr>
        <p:spPr bwMode="auto">
          <a:xfrm>
            <a:off x="1808078" y="2592091"/>
            <a:ext cx="720080" cy="685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Europol</a:t>
            </a:r>
          </a:p>
          <a:p>
            <a:pPr marL="3175" algn="ctr"/>
            <a:r>
              <a:rPr lang="hu-HU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Adatok</a:t>
            </a:r>
            <a:endParaRPr lang="en-GB" alt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an 48"/>
          <p:cNvSpPr>
            <a:spLocks noChangeArrowheads="1"/>
          </p:cNvSpPr>
          <p:nvPr/>
        </p:nvSpPr>
        <p:spPr bwMode="auto">
          <a:xfrm>
            <a:off x="879507" y="2592091"/>
            <a:ext cx="784555" cy="68580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Interpol</a:t>
            </a:r>
          </a:p>
          <a:p>
            <a:pPr marL="3175" algn="ctr"/>
            <a:r>
              <a:rPr lang="hu-HU" altLang="en-US" sz="1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adatbázis</a:t>
            </a:r>
            <a:endParaRPr lang="en-GB" altLang="en-US" sz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>
            <a:stCxn id="41" idx="2"/>
            <a:endCxn id="49" idx="1"/>
          </p:cNvCxnSpPr>
          <p:nvPr/>
        </p:nvCxnSpPr>
        <p:spPr>
          <a:xfrm flipH="1">
            <a:off x="1271785" y="2178970"/>
            <a:ext cx="4020295" cy="413121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2"/>
            <a:endCxn id="48" idx="1"/>
          </p:cNvCxnSpPr>
          <p:nvPr/>
        </p:nvCxnSpPr>
        <p:spPr>
          <a:xfrm flipH="1">
            <a:off x="2168118" y="2178970"/>
            <a:ext cx="3123962" cy="413121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n 54"/>
          <p:cNvSpPr>
            <a:spLocks noChangeArrowheads="1"/>
          </p:cNvSpPr>
          <p:nvPr/>
        </p:nvSpPr>
        <p:spPr bwMode="auto">
          <a:xfrm>
            <a:off x="6239506" y="2606500"/>
            <a:ext cx="851000" cy="776976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888917-C80A-40D1-BA41-EAE02D331161}" type="slidenum">
              <a:rPr lang="en-GB" altLang="en-US" sz="1400" i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GB" altLang="en-US" sz="14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19800" y="2133600"/>
            <a:ext cx="2895600" cy="378565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600" b="0" i="0" dirty="0" err="1" smtClean="0"/>
              <a:t>K</a:t>
            </a:r>
            <a:r>
              <a:rPr lang="en-GB" altLang="en-US" sz="1600" b="0" i="0" dirty="0" err="1" smtClean="0"/>
              <a:t>özös</a:t>
            </a:r>
            <a:r>
              <a:rPr lang="en-GB" altLang="en-US" sz="1600" b="0" i="0" dirty="0" smtClean="0"/>
              <a:t> </a:t>
            </a:r>
            <a:r>
              <a:rPr lang="en-GB" altLang="en-US" sz="1600" b="0" i="0" dirty="0"/>
              <a:t>biometrikus </a:t>
            </a:r>
            <a:r>
              <a:rPr lang="en-GB" altLang="en-US" sz="1600" b="0" i="0" dirty="0" err="1"/>
              <a:t>megfeleltetési</a:t>
            </a:r>
            <a:r>
              <a:rPr lang="en-GB" altLang="en-US" sz="1600" b="0" i="0" dirty="0"/>
              <a:t> </a:t>
            </a:r>
            <a:r>
              <a:rPr lang="hu-HU" altLang="en-US" sz="1600" b="0" i="0" dirty="0" smtClean="0"/>
              <a:t>rendszer egyszerűsíti a szolgáltatást </a:t>
            </a:r>
            <a:r>
              <a:rPr lang="en-GB" altLang="en-US" sz="1600" b="0" i="0" dirty="0" err="1" smtClean="0"/>
              <a:t>azáltal</a:t>
            </a:r>
            <a:r>
              <a:rPr lang="en-GB" altLang="en-US" sz="1600" b="0" i="0" dirty="0" smtClean="0"/>
              <a:t>,</a:t>
            </a:r>
            <a:r>
              <a:rPr lang="hu-HU" altLang="en-US" sz="1600" b="0" i="0" dirty="0" smtClean="0"/>
              <a:t> </a:t>
            </a:r>
            <a:r>
              <a:rPr lang="en-GB" altLang="en-US" sz="1600" b="0" i="0" dirty="0" err="1" smtClean="0"/>
              <a:t>hogy</a:t>
            </a:r>
            <a:r>
              <a:rPr lang="en-GB" altLang="en-US" sz="1600" b="0" i="0" dirty="0" smtClean="0"/>
              <a:t> </a:t>
            </a:r>
            <a:r>
              <a:rPr lang="en-GB" altLang="en-US" sz="1600" b="0" i="0" dirty="0" err="1"/>
              <a:t>több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központi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rendszerhez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ujjlenyomat</a:t>
            </a:r>
            <a:r>
              <a:rPr lang="en-GB" altLang="en-US" sz="1600" b="0" i="0" dirty="0"/>
              <a:t>- és </a:t>
            </a:r>
            <a:r>
              <a:rPr lang="en-GB" altLang="en-US" sz="1600" b="0" i="0" dirty="0" err="1"/>
              <a:t>arckeresési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szolgáltatást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 smtClean="0"/>
              <a:t>biztosít</a:t>
            </a:r>
            <a:r>
              <a:rPr lang="hu-HU" altLang="en-US" sz="1600" b="0" i="0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6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600" b="0" i="0" dirty="0" err="1"/>
              <a:t>Biometrikus</a:t>
            </a:r>
            <a:r>
              <a:rPr lang="hu-HU" altLang="en-US" sz="1600" b="0" i="0" dirty="0"/>
              <a:t> </a:t>
            </a:r>
            <a:r>
              <a:rPr lang="hu-HU" altLang="en-US" sz="1600" b="0" i="0" dirty="0" smtClean="0"/>
              <a:t>megfelelések új </a:t>
            </a:r>
            <a:r>
              <a:rPr lang="hu-HU" altLang="en-US" sz="1600" b="0" i="0" dirty="0"/>
              <a:t>adatok hozzáadásakor és </a:t>
            </a:r>
            <a:r>
              <a:rPr lang="hu-HU" altLang="en-US" sz="1600" b="0" i="0" dirty="0" err="1"/>
              <a:t>biometrikus</a:t>
            </a:r>
            <a:r>
              <a:rPr lang="hu-HU" altLang="en-US" sz="1600" b="0" i="0" dirty="0"/>
              <a:t> adatokkal történő </a:t>
            </a:r>
            <a:r>
              <a:rPr lang="hu-HU" altLang="en-US" sz="1600" b="0" i="0" dirty="0" smtClean="0"/>
              <a:t>kereséskor lehetnek.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Közös </a:t>
            </a: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BMS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(</a:t>
            </a:r>
            <a:r>
              <a:rPr lang="hu-HU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sBMS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0" y="2176829"/>
            <a:ext cx="5580159" cy="186177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Can 37"/>
          <p:cNvSpPr>
            <a:spLocks noChangeArrowheads="1"/>
          </p:cNvSpPr>
          <p:nvPr/>
        </p:nvSpPr>
        <p:spPr bwMode="auto">
          <a:xfrm>
            <a:off x="388115" y="3477932"/>
            <a:ext cx="5263066" cy="432048"/>
          </a:xfrm>
          <a:prstGeom prst="can">
            <a:avLst>
              <a:gd name="adj" fmla="val 33562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Közös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BMS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2" name="Can 54"/>
          <p:cNvSpPr>
            <a:spLocks noChangeArrowheads="1"/>
          </p:cNvSpPr>
          <p:nvPr/>
        </p:nvSpPr>
        <p:spPr bwMode="auto">
          <a:xfrm>
            <a:off x="2593180" y="2305274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23" name="Can 54"/>
          <p:cNvSpPr>
            <a:spLocks noChangeArrowheads="1"/>
          </p:cNvSpPr>
          <p:nvPr/>
        </p:nvSpPr>
        <p:spPr bwMode="auto">
          <a:xfrm>
            <a:off x="1500669" y="2302645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sp>
        <p:nvSpPr>
          <p:cNvPr id="24" name="Can 54"/>
          <p:cNvSpPr>
            <a:spLocks noChangeArrowheads="1"/>
          </p:cNvSpPr>
          <p:nvPr/>
        </p:nvSpPr>
        <p:spPr bwMode="auto">
          <a:xfrm>
            <a:off x="3685691" y="2302273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n 54"/>
          <p:cNvSpPr>
            <a:spLocks noChangeArrowheads="1"/>
          </p:cNvSpPr>
          <p:nvPr/>
        </p:nvSpPr>
        <p:spPr bwMode="auto">
          <a:xfrm>
            <a:off x="4778201" y="2302273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408159" y="2305274"/>
            <a:ext cx="851000" cy="7921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23" idx="3"/>
            <a:endCxn id="21" idx="1"/>
          </p:cNvCxnSpPr>
          <p:nvPr/>
        </p:nvCxnSpPr>
        <p:spPr>
          <a:xfrm>
            <a:off x="1926169" y="3094807"/>
            <a:ext cx="1093479" cy="383125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3"/>
            <a:endCxn id="21" idx="1"/>
          </p:cNvCxnSpPr>
          <p:nvPr/>
        </p:nvCxnSpPr>
        <p:spPr>
          <a:xfrm>
            <a:off x="3018680" y="3097436"/>
            <a:ext cx="968" cy="380496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21" idx="1"/>
          </p:cNvCxnSpPr>
          <p:nvPr/>
        </p:nvCxnSpPr>
        <p:spPr>
          <a:xfrm flipH="1">
            <a:off x="3019648" y="3094435"/>
            <a:ext cx="1091543" cy="38349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3"/>
            <a:endCxn id="21" idx="1"/>
          </p:cNvCxnSpPr>
          <p:nvPr/>
        </p:nvCxnSpPr>
        <p:spPr>
          <a:xfrm>
            <a:off x="833659" y="3097436"/>
            <a:ext cx="2185989" cy="380496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3"/>
            <a:endCxn id="21" idx="1"/>
          </p:cNvCxnSpPr>
          <p:nvPr/>
        </p:nvCxnSpPr>
        <p:spPr>
          <a:xfrm flipH="1">
            <a:off x="3019648" y="3094435"/>
            <a:ext cx="2184053" cy="38349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4267200"/>
            <a:ext cx="5562600" cy="181588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600" b="0" i="0" dirty="0" smtClean="0"/>
              <a:t>A közös </a:t>
            </a:r>
            <a:r>
              <a:rPr lang="en-GB" altLang="en-US" sz="1600" b="0" i="0" dirty="0" smtClean="0"/>
              <a:t>BMS </a:t>
            </a:r>
            <a:r>
              <a:rPr lang="hu-HU" altLang="en-US" sz="1600" b="0" i="0" dirty="0" smtClean="0"/>
              <a:t>tulajdonosi biometrikus </a:t>
            </a:r>
            <a:r>
              <a:rPr lang="hu-HU" altLang="en-US" sz="1600" b="0" i="0" dirty="0" err="1" smtClean="0"/>
              <a:t>template-ket</a:t>
            </a:r>
            <a:r>
              <a:rPr lang="hu-HU" altLang="en-US" sz="1600" b="0" i="0" dirty="0" smtClean="0"/>
              <a:t> fog tartalmazni nem pedig biometrikus mintákat (nincs kép(image)).</a:t>
            </a:r>
            <a:endParaRPr lang="en-GB" altLang="en-US" sz="16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6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600" b="0" i="0" dirty="0"/>
              <a:t>A </a:t>
            </a:r>
            <a:r>
              <a:rPr lang="hu-HU" altLang="en-US" sz="1600" b="0" i="0" dirty="0" err="1" smtClean="0"/>
              <a:t>template-ek</a:t>
            </a:r>
            <a:r>
              <a:rPr lang="en-GB" altLang="en-US" sz="1600" b="0" i="0" dirty="0" smtClean="0"/>
              <a:t> </a:t>
            </a:r>
            <a:r>
              <a:rPr lang="en-GB" altLang="en-US" sz="1600" b="0" i="0" dirty="0"/>
              <a:t>"</a:t>
            </a:r>
            <a:r>
              <a:rPr lang="en-GB" altLang="en-US" sz="1600" b="0" i="0" dirty="0" err="1"/>
              <a:t>címkézve</a:t>
            </a:r>
            <a:r>
              <a:rPr lang="en-GB" altLang="en-US" sz="1600" b="0" i="0" dirty="0"/>
              <a:t>" </a:t>
            </a:r>
            <a:r>
              <a:rPr lang="en-GB" altLang="en-US" sz="1600" b="0" i="0" dirty="0" err="1"/>
              <a:t>vannak</a:t>
            </a:r>
            <a:r>
              <a:rPr lang="en-GB" altLang="en-US" sz="1600" b="0" i="0" dirty="0"/>
              <a:t> </a:t>
            </a:r>
            <a:r>
              <a:rPr lang="en-GB" altLang="en-US" sz="1600" b="0" i="0" dirty="0" smtClean="0"/>
              <a:t>a</a:t>
            </a:r>
            <a:r>
              <a:rPr lang="hu-HU" altLang="en-US" sz="1600" b="0" i="0" dirty="0" err="1" smtClean="0"/>
              <a:t>zzal</a:t>
            </a:r>
            <a:r>
              <a:rPr lang="en-GB" altLang="en-US" sz="1600" b="0" i="0" dirty="0" smtClean="0"/>
              <a:t> </a:t>
            </a:r>
            <a:r>
              <a:rPr lang="en-GB" altLang="en-US" sz="1600" b="0" i="0" dirty="0" err="1"/>
              <a:t>központi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rendszerrel</a:t>
            </a:r>
            <a:r>
              <a:rPr lang="en-GB" altLang="en-US" sz="1600" b="0" i="0" dirty="0"/>
              <a:t>, </a:t>
            </a:r>
            <a:r>
              <a:rPr lang="en-GB" altLang="en-US" sz="1600" b="0" i="0" dirty="0" err="1"/>
              <a:t>amely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birtokolja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az</a:t>
            </a:r>
            <a:r>
              <a:rPr lang="en-GB" altLang="en-US" sz="1600" b="0" i="0" dirty="0"/>
              <a:t> </a:t>
            </a:r>
            <a:r>
              <a:rPr lang="en-GB" altLang="en-US" sz="1600" b="0" i="0" dirty="0" err="1"/>
              <a:t>adatokat</a:t>
            </a:r>
            <a:r>
              <a:rPr lang="en-GB" altLang="en-US" sz="1600" b="0" i="0" dirty="0"/>
              <a:t>.</a:t>
            </a:r>
            <a:endParaRPr lang="en-GB" altLang="en-US" sz="16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600" b="0" i="0" dirty="0"/>
          </a:p>
        </p:txBody>
      </p:sp>
    </p:spTree>
    <p:extLst>
      <p:ext uri="{BB962C8B-B14F-4D97-AF65-F5344CB8AC3E}">
        <p14:creationId xmlns:p14="http://schemas.microsoft.com/office/powerpoint/2010/main" val="11634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D5874-767B-49A0-84ED-E82A05E68A7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32656" y="1524000"/>
            <a:ext cx="4896544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195786" y="2053045"/>
            <a:ext cx="4752527" cy="1775211"/>
            <a:chOff x="195786" y="1585973"/>
            <a:chExt cx="4752527" cy="1775211"/>
          </a:xfrm>
        </p:grpSpPr>
        <p:cxnSp>
          <p:nvCxnSpPr>
            <p:cNvPr id="16" name="Straight Connector 15"/>
            <p:cNvCxnSpPr>
              <a:stCxn id="23" idx="3"/>
              <a:endCxn id="19" idx="1"/>
            </p:cNvCxnSpPr>
            <p:nvPr/>
          </p:nvCxnSpPr>
          <p:spPr>
            <a:xfrm flipH="1">
              <a:off x="2572050" y="2380690"/>
              <a:ext cx="963184" cy="548446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4" idx="3"/>
              <a:endCxn id="19" idx="1"/>
            </p:cNvCxnSpPr>
            <p:nvPr/>
          </p:nvCxnSpPr>
          <p:spPr>
            <a:xfrm flipH="1">
              <a:off x="2572050" y="2380690"/>
              <a:ext cx="1930493" cy="548446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19" idx="1"/>
            </p:cNvCxnSpPr>
            <p:nvPr/>
          </p:nvCxnSpPr>
          <p:spPr>
            <a:xfrm>
              <a:off x="2567926" y="2384942"/>
              <a:ext cx="4124" cy="544194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n 37"/>
            <p:cNvSpPr>
              <a:spLocks noChangeArrowheads="1"/>
            </p:cNvSpPr>
            <p:nvPr/>
          </p:nvSpPr>
          <p:spPr bwMode="auto">
            <a:xfrm>
              <a:off x="195786" y="2929136"/>
              <a:ext cx="4752527" cy="432048"/>
            </a:xfrm>
            <a:prstGeom prst="can">
              <a:avLst>
                <a:gd name="adj" fmla="val 33562"/>
              </a:avLst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hu-HU" altLang="en-US" sz="1600" i="0" dirty="0" smtClean="0">
                  <a:solidFill>
                    <a:srgbClr val="FFD624"/>
                  </a:solidFill>
                  <a:latin typeface="Tahoma" pitchFamily="34" charset="0"/>
                </a:rPr>
                <a:t>Közös</a:t>
              </a:r>
              <a:r>
                <a:rPr lang="en-GB" altLang="en-US" sz="1600" i="0" dirty="0" smtClean="0">
                  <a:solidFill>
                    <a:srgbClr val="FFD624"/>
                  </a:solidFill>
                  <a:latin typeface="Tahoma" pitchFamily="34" charset="0"/>
                </a:rPr>
                <a:t> BMS</a:t>
              </a:r>
              <a:endParaRPr lang="en-GB" altLang="en-US" sz="1600" i="0" dirty="0">
                <a:solidFill>
                  <a:srgbClr val="FFD624"/>
                </a:solidFill>
                <a:latin typeface="Tahoma" pitchFamily="34" charset="0"/>
              </a:endParaRPr>
            </a:p>
          </p:txBody>
        </p:sp>
        <p:sp>
          <p:nvSpPr>
            <p:cNvPr id="20" name="Can 54"/>
            <p:cNvSpPr>
              <a:spLocks noChangeArrowheads="1"/>
            </p:cNvSpPr>
            <p:nvPr/>
          </p:nvSpPr>
          <p:spPr bwMode="auto">
            <a:xfrm>
              <a:off x="2142426" y="1585973"/>
              <a:ext cx="851000" cy="798969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i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VIS</a:t>
              </a:r>
            </a:p>
          </p:txBody>
        </p:sp>
        <p:sp>
          <p:nvSpPr>
            <p:cNvPr id="21" name="Can 54"/>
            <p:cNvSpPr>
              <a:spLocks noChangeArrowheads="1"/>
            </p:cNvSpPr>
            <p:nvPr/>
          </p:nvSpPr>
          <p:spPr bwMode="auto">
            <a:xfrm>
              <a:off x="207810" y="1585973"/>
              <a:ext cx="851000" cy="791998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EES</a:t>
              </a:r>
            </a:p>
          </p:txBody>
        </p:sp>
        <p:sp>
          <p:nvSpPr>
            <p:cNvPr id="22" name="Can 54"/>
            <p:cNvSpPr>
              <a:spLocks noChangeArrowheads="1"/>
            </p:cNvSpPr>
            <p:nvPr/>
          </p:nvSpPr>
          <p:spPr bwMode="auto">
            <a:xfrm>
              <a:off x="1175118" y="1588602"/>
              <a:ext cx="851000" cy="791998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b="1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ETIAS</a:t>
              </a:r>
              <a:endParaRPr lang="en-GB" altLang="en-US" sz="16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Can 54"/>
            <p:cNvSpPr>
              <a:spLocks noChangeArrowheads="1"/>
            </p:cNvSpPr>
            <p:nvPr/>
          </p:nvSpPr>
          <p:spPr bwMode="auto">
            <a:xfrm>
              <a:off x="3109734" y="1588603"/>
              <a:ext cx="851000" cy="792087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0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Eurodac</a:t>
              </a:r>
              <a:endParaRPr lang="en-GB" altLang="en-US" sz="14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Can 54"/>
            <p:cNvSpPr>
              <a:spLocks noChangeArrowheads="1"/>
            </p:cNvSpPr>
            <p:nvPr/>
          </p:nvSpPr>
          <p:spPr bwMode="auto">
            <a:xfrm>
              <a:off x="4077043" y="1588604"/>
              <a:ext cx="851000" cy="792086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400" b="1" i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ECRIS-TCN</a:t>
              </a:r>
              <a:endParaRPr lang="en-GB" altLang="en-US" sz="14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1" idx="3"/>
              <a:endCxn id="19" idx="1"/>
            </p:cNvCxnSpPr>
            <p:nvPr/>
          </p:nvCxnSpPr>
          <p:spPr>
            <a:xfrm>
              <a:off x="633310" y="2377971"/>
              <a:ext cx="1938740" cy="551165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204664" y="1676894"/>
            <a:ext cx="851000" cy="50405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Identities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1176280" y="1677879"/>
            <a:ext cx="851000" cy="50405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r>
              <a:rPr lang="en-GB" altLang="en-US" sz="12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Identities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n 54"/>
          <p:cNvSpPr>
            <a:spLocks noChangeArrowheads="1"/>
          </p:cNvSpPr>
          <p:nvPr/>
        </p:nvSpPr>
        <p:spPr bwMode="auto">
          <a:xfrm>
            <a:off x="2144220" y="1687742"/>
            <a:ext cx="851000" cy="50405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Identities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n 54"/>
          <p:cNvSpPr>
            <a:spLocks noChangeArrowheads="1"/>
          </p:cNvSpPr>
          <p:nvPr/>
        </p:nvSpPr>
        <p:spPr bwMode="auto">
          <a:xfrm>
            <a:off x="3115836" y="1697605"/>
            <a:ext cx="851000" cy="50405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200" b="1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Identities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an 54"/>
          <p:cNvSpPr>
            <a:spLocks noChangeArrowheads="1"/>
          </p:cNvSpPr>
          <p:nvPr/>
        </p:nvSpPr>
        <p:spPr bwMode="auto">
          <a:xfrm>
            <a:off x="4077590" y="1707468"/>
            <a:ext cx="851000" cy="50405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0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Identities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34555"/>
            <a:ext cx="2871787" cy="24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5105400" y="1330910"/>
            <a:ext cx="3962400" cy="286232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500" b="0" i="0" dirty="0"/>
              <a:t>Hasonlóan a biometrikus azonosítást lehetővé </a:t>
            </a:r>
            <a:r>
              <a:rPr lang="hu-HU" altLang="en-US" sz="1500" b="0" i="0" dirty="0" smtClean="0"/>
              <a:t>tevő, a </a:t>
            </a:r>
            <a:r>
              <a:rPr lang="hu-HU" altLang="en-US" sz="1500" b="0" i="0" dirty="0"/>
              <a:t>személyek biometrikus mintáit összekapcsoló közös </a:t>
            </a:r>
            <a:r>
              <a:rPr lang="hu-HU" altLang="en-US" sz="1500" b="0" i="0" dirty="0" err="1" smtClean="0"/>
              <a:t>BMS-hez</a:t>
            </a:r>
            <a:r>
              <a:rPr lang="hu-HU" altLang="en-US" sz="1500" b="0" i="0" dirty="0"/>
              <a:t>, a közös azonosító adattár egyesíti a személyek életrajzi identitását (név, nem, születési dátum)</a:t>
            </a:r>
            <a:endParaRPr lang="hu-HU" altLang="en-US" sz="15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500" b="0" i="0" dirty="0"/>
              <a:t>A harmadik országok állampolgárainak közös azonosító adattára lehetővé </a:t>
            </a:r>
            <a:r>
              <a:rPr lang="hu-HU" altLang="en-US" sz="1500" b="0" i="0" dirty="0" smtClean="0"/>
              <a:t>teszi </a:t>
            </a:r>
            <a:r>
              <a:rPr lang="hu-HU" altLang="en-US" sz="1500" b="0" i="0" dirty="0"/>
              <a:t>a </a:t>
            </a:r>
            <a:r>
              <a:rPr lang="hu-HU" altLang="en-US" sz="1500" b="0" i="0" dirty="0" err="1"/>
              <a:t>TCN-ek</a:t>
            </a:r>
            <a:r>
              <a:rPr lang="hu-HU" altLang="en-US" sz="1500" b="0" i="0" dirty="0"/>
              <a:t> azonosítását a (megfelelő) úti okmányok nélkül</a:t>
            </a:r>
            <a:endParaRPr lang="en-GB" altLang="en-US" sz="1500" b="0" i="0" dirty="0" smtClean="0"/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71438" y="44450"/>
            <a:ext cx="90725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</a:t>
            </a:r>
            <a:r>
              <a:rPr lang="en-GB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özös</a:t>
            </a: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altLang="en-US" sz="2800" b="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személyazonosítóadat-tár</a:t>
            </a:r>
            <a:r>
              <a:rPr lang="en-GB" alt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3.orsz. </a:t>
            </a:r>
            <a:r>
              <a:rPr lang="hu-HU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áp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)</a:t>
            </a:r>
          </a:p>
          <a:p>
            <a:pPr marL="0" indent="0">
              <a:defRPr/>
            </a:pPr>
            <a:r>
              <a:rPr lang="hu-HU" alt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gy</a:t>
            </a: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front-end </a:t>
            </a:r>
            <a:r>
              <a:rPr lang="hu-HU" alt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infrastruktúra 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komponens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Can 54"/>
          <p:cNvSpPr>
            <a:spLocks noChangeArrowheads="1"/>
          </p:cNvSpPr>
          <p:nvPr/>
        </p:nvSpPr>
        <p:spPr bwMode="auto">
          <a:xfrm rot="5400000">
            <a:off x="876300" y="989804"/>
            <a:ext cx="466344" cy="187756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lIns="36000" tIns="36000" rIns="36000" bIns="36000" anchor="ctr"/>
          <a:lstStyle/>
          <a:p>
            <a:pPr marL="3175" algn="ctr"/>
            <a:r>
              <a:rPr lang="en-GB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EES/ETIAS Repository</a:t>
            </a:r>
            <a:endParaRPr lang="en-GB" altLang="en-US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n 54"/>
          <p:cNvSpPr>
            <a:spLocks noChangeArrowheads="1"/>
          </p:cNvSpPr>
          <p:nvPr/>
        </p:nvSpPr>
        <p:spPr bwMode="auto">
          <a:xfrm rot="5400000">
            <a:off x="2342730" y="-476907"/>
            <a:ext cx="515112" cy="4800600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anchor="ctr"/>
          <a:lstStyle/>
          <a:p>
            <a:pPr marL="3175" algn="ctr"/>
            <a:r>
              <a:rPr lang="en-GB" alt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Közös</a:t>
            </a:r>
            <a:r>
              <a:rPr lang="en-GB" alt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személyazonosítóadat-tár</a:t>
            </a:r>
            <a:r>
              <a:rPr lang="en-GB" alt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(CIR) a TCN számára</a:t>
            </a:r>
            <a:endParaRPr lang="en-GB" alt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4213063"/>
            <a:ext cx="4876800" cy="193899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500" b="0" i="0" dirty="0" smtClean="0"/>
              <a:t>A CIR nem tartalmaz SIS adatokat. </a:t>
            </a:r>
            <a:endParaRPr lang="en-GB" altLang="en-US" sz="15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500" b="0" i="0" dirty="0"/>
              <a:t>A CIR a biometrikus </a:t>
            </a:r>
            <a:r>
              <a:rPr lang="hu-HU" altLang="en-US" sz="1500" b="0" i="0" dirty="0" smtClean="0"/>
              <a:t>képeket/image is tartalmazni fogja.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500" b="0" i="0" dirty="0"/>
              <a:t>A </a:t>
            </a:r>
            <a:r>
              <a:rPr lang="hu-HU" altLang="en-US" sz="1500" b="0" i="0" dirty="0" smtClean="0"/>
              <a:t>közös </a:t>
            </a:r>
            <a:r>
              <a:rPr lang="en-GB" altLang="en-US" sz="1500" b="0" i="0" dirty="0" smtClean="0"/>
              <a:t>BMS-re </a:t>
            </a:r>
            <a:r>
              <a:rPr lang="en-GB" altLang="en-US" sz="1500" b="0" i="0" dirty="0" err="1"/>
              <a:t>vonatkozó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biometrikus</a:t>
            </a:r>
            <a:r>
              <a:rPr lang="en-GB" altLang="en-US" sz="1500" b="0" i="0" dirty="0"/>
              <a:t> </a:t>
            </a:r>
            <a:r>
              <a:rPr lang="hu-HU" altLang="en-US" sz="1500" b="0" i="0" dirty="0" smtClean="0"/>
              <a:t>megfelelés</a:t>
            </a:r>
            <a:r>
              <a:rPr lang="en-GB" altLang="en-US" sz="1500" b="0" i="0" dirty="0" smtClean="0"/>
              <a:t> </a:t>
            </a:r>
            <a:r>
              <a:rPr lang="en-GB" altLang="en-US" sz="1500" b="0" i="0" dirty="0" err="1"/>
              <a:t>után</a:t>
            </a:r>
            <a:r>
              <a:rPr lang="en-GB" altLang="en-US" sz="1500" b="0" i="0" dirty="0"/>
              <a:t> a </a:t>
            </a:r>
            <a:r>
              <a:rPr lang="en-GB" altLang="en-US" sz="1500" b="0" i="0" dirty="0" err="1"/>
              <a:t>végfelhasználó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lekérdezi</a:t>
            </a:r>
            <a:r>
              <a:rPr lang="en-GB" altLang="en-US" sz="1500" b="0" i="0" dirty="0"/>
              <a:t> a CIR </a:t>
            </a:r>
            <a:r>
              <a:rPr lang="hu-HU" altLang="en-US" sz="1500" b="0" i="0" dirty="0" smtClean="0"/>
              <a:t>identitás</a:t>
            </a:r>
            <a:r>
              <a:rPr lang="en-GB" altLang="en-US" sz="1500" b="0" i="0" dirty="0" smtClean="0"/>
              <a:t> </a:t>
            </a:r>
            <a:r>
              <a:rPr lang="en-GB" altLang="en-US" sz="1500" b="0" i="0" dirty="0" err="1"/>
              <a:t>adatait</a:t>
            </a:r>
            <a:r>
              <a:rPr lang="en-GB" altLang="en-US" sz="1500" b="0" i="0" dirty="0"/>
              <a:t> és biometrikus </a:t>
            </a:r>
            <a:r>
              <a:rPr lang="en-GB" altLang="en-US" sz="1500" b="0" i="0" dirty="0" err="1" smtClean="0"/>
              <a:t>mintáit</a:t>
            </a:r>
            <a:endParaRPr lang="hu-HU" altLang="en-US" sz="15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500" b="0" i="0" dirty="0"/>
              <a:t>A CIR </a:t>
            </a:r>
            <a:r>
              <a:rPr lang="en-GB" altLang="en-US" sz="1500" b="0" i="0" dirty="0" err="1"/>
              <a:t>az</a:t>
            </a:r>
            <a:r>
              <a:rPr lang="en-GB" altLang="en-US" sz="1500" b="0" i="0" dirty="0"/>
              <a:t> EES </a:t>
            </a:r>
            <a:r>
              <a:rPr lang="en-GB" altLang="en-US" sz="1500" b="0" i="0" dirty="0" err="1"/>
              <a:t>fejlesztése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során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kerül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kialakításra</a:t>
            </a:r>
            <a:r>
              <a:rPr lang="en-GB" altLang="en-US" sz="1500" b="0" i="0" dirty="0"/>
              <a:t>; A VIS-</a:t>
            </a:r>
            <a:r>
              <a:rPr lang="en-GB" altLang="en-US" sz="1500" b="0" i="0" dirty="0" err="1"/>
              <a:t>adatokat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át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kell</a:t>
            </a:r>
            <a:r>
              <a:rPr lang="en-GB" altLang="en-US" sz="1500" b="0" i="0" dirty="0"/>
              <a:t> </a:t>
            </a:r>
            <a:r>
              <a:rPr lang="hu-HU" altLang="en-US" sz="1500" b="0" i="0" dirty="0" err="1" smtClean="0"/>
              <a:t>migrálni</a:t>
            </a:r>
            <a:r>
              <a:rPr lang="en-GB" altLang="en-US" sz="1500" b="0" i="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30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12" grpId="0" animBg="1"/>
      <p:bldP spid="36" grpId="0" animBg="1"/>
      <p:bldP spid="14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D5874-767B-49A0-84ED-E82A05E68A7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32656" y="1295400"/>
            <a:ext cx="2442510" cy="5257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18" name="Straight Connector 17"/>
          <p:cNvCxnSpPr>
            <a:stCxn id="20" idx="3"/>
            <a:endCxn id="19" idx="1"/>
          </p:cNvCxnSpPr>
          <p:nvPr/>
        </p:nvCxnSpPr>
        <p:spPr>
          <a:xfrm flipH="1">
            <a:off x="1316914" y="5144362"/>
            <a:ext cx="811863" cy="456416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n 37"/>
          <p:cNvSpPr>
            <a:spLocks noChangeArrowheads="1"/>
          </p:cNvSpPr>
          <p:nvPr/>
        </p:nvSpPr>
        <p:spPr bwMode="auto">
          <a:xfrm>
            <a:off x="204664" y="5600778"/>
            <a:ext cx="2224500" cy="723821"/>
          </a:xfrm>
          <a:prstGeom prst="can">
            <a:avLst>
              <a:gd name="adj" fmla="val 33562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Közös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BMS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0" name="Can 54"/>
          <p:cNvSpPr>
            <a:spLocks noChangeArrowheads="1"/>
          </p:cNvSpPr>
          <p:nvPr/>
        </p:nvSpPr>
        <p:spPr bwMode="auto">
          <a:xfrm>
            <a:off x="1828390" y="2971800"/>
            <a:ext cx="600774" cy="21725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21" name="Can 54"/>
          <p:cNvSpPr>
            <a:spLocks noChangeArrowheads="1"/>
          </p:cNvSpPr>
          <p:nvPr/>
        </p:nvSpPr>
        <p:spPr bwMode="auto">
          <a:xfrm>
            <a:off x="207810" y="2971799"/>
            <a:ext cx="630390" cy="2172563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cxnSp>
        <p:nvCxnSpPr>
          <p:cNvPr id="25" name="Straight Connector 24"/>
          <p:cNvCxnSpPr>
            <a:stCxn id="21" idx="3"/>
            <a:endCxn id="19" idx="1"/>
          </p:cNvCxnSpPr>
          <p:nvPr/>
        </p:nvCxnSpPr>
        <p:spPr>
          <a:xfrm>
            <a:off x="523005" y="5144362"/>
            <a:ext cx="793909" cy="456416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667000" y="1309912"/>
            <a:ext cx="1981200" cy="156966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Frank SMITH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M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16/06/1946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USA 123456789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Melyik adat hol tárolandó?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Can 54"/>
          <p:cNvSpPr>
            <a:spLocks noChangeArrowheads="1"/>
          </p:cNvSpPr>
          <p:nvPr/>
        </p:nvSpPr>
        <p:spPr bwMode="auto">
          <a:xfrm>
            <a:off x="914400" y="2971800"/>
            <a:ext cx="814908" cy="21725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n 54"/>
          <p:cNvSpPr>
            <a:spLocks noChangeArrowheads="1"/>
          </p:cNvSpPr>
          <p:nvPr/>
        </p:nvSpPr>
        <p:spPr bwMode="auto">
          <a:xfrm rot="5400000">
            <a:off x="582459" y="986508"/>
            <a:ext cx="1459264" cy="2234146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anchor="ctr"/>
          <a:lstStyle/>
          <a:p>
            <a:pPr marL="3175" algn="ctr"/>
            <a:r>
              <a:rPr lang="en-GB" alt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Közös</a:t>
            </a:r>
            <a:r>
              <a:rPr lang="en-GB" alt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személyazonosító</a:t>
            </a:r>
            <a:r>
              <a:rPr lang="hu-HU" alt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adat-tár</a:t>
            </a:r>
            <a:r>
              <a:rPr lang="en-GB" altLang="en-US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alt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TCN </a:t>
            </a:r>
            <a:r>
              <a:rPr lang="en-GB" alt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számára</a:t>
            </a:r>
            <a:endParaRPr lang="en-GB" altLang="en-US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74236" y="2971800"/>
            <a:ext cx="1973964" cy="2308324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Belépés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Rome, IT 23/05/2018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Kilépés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Palermo, IT</a:t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27/05/2017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Belépés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Warsaw, PL</a:t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05/07/2017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Kilépés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Hamburg, DE</a:t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08/07/2017</a:t>
            </a:r>
          </a:p>
        </p:txBody>
      </p:sp>
      <p:pic>
        <p:nvPicPr>
          <p:cNvPr id="39" name="Picture 3" descr="TypicalLivescan4f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47" y="2264759"/>
            <a:ext cx="399108" cy="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2674236" y="5352871"/>
            <a:ext cx="1973964" cy="1200329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pic>
        <p:nvPicPr>
          <p:cNvPr id="2053" name="Picture 2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826" y="5426076"/>
            <a:ext cx="593974" cy="81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12815" y="5317962"/>
            <a:ext cx="593974" cy="810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4876800" y="1316184"/>
            <a:ext cx="1981200" cy="156966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Frank SMITH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M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16/06/1946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USA 123456789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4884036" y="2978072"/>
            <a:ext cx="1973964" cy="2123658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Született </a:t>
            </a:r>
            <a:r>
              <a:rPr lang="en-GB" altLang="en-US" sz="1200" b="0" i="0" dirty="0" smtClean="0"/>
              <a:t>New York</a:t>
            </a:r>
            <a:r>
              <a:rPr lang="hu-HU" altLang="en-US" sz="1200" b="0" i="0" dirty="0" err="1" smtClean="0"/>
              <a:t>-ban</a:t>
            </a:r>
            <a:r>
              <a:rPr lang="en-GB" altLang="en-US" sz="1200" b="0" i="0" dirty="0" smtClean="0"/>
              <a:t> (US)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Cím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Washington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Szakmai látogatás</a:t>
            </a: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Nincs komoly betegség</a:t>
            </a: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sz="1200" b="0" i="0" dirty="0"/>
              <a:t>E</a:t>
            </a:r>
            <a:r>
              <a:rPr lang="hu-HU" sz="1200" b="0" i="0" dirty="0" smtClean="0"/>
              <a:t>legendő </a:t>
            </a:r>
            <a:r>
              <a:rPr lang="hu-HU" sz="1200" b="0" i="0" dirty="0"/>
              <a:t>pénzügyi forrás </a:t>
            </a:r>
            <a:r>
              <a:rPr lang="hu-HU" altLang="en-US" sz="1200" b="0" i="0" dirty="0" smtClean="0"/>
              <a:t>Egészségbiztosítás</a:t>
            </a:r>
            <a:r>
              <a:rPr lang="en-GB" altLang="en-US" sz="1200" b="0" i="0" dirty="0" smtClean="0"/>
              <a:t>: xyz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84036" y="5359143"/>
            <a:ext cx="1973964" cy="1200329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sp>
        <p:nvSpPr>
          <p:cNvPr id="52" name="Rectangle 51"/>
          <p:cNvSpPr/>
          <p:nvPr/>
        </p:nvSpPr>
        <p:spPr>
          <a:xfrm>
            <a:off x="7086600" y="1322456"/>
            <a:ext cx="1981200" cy="156966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Lea Tolstoy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M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08/10/1952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RUS 76543210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7093836" y="2984344"/>
            <a:ext cx="1973964" cy="2492990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Született</a:t>
            </a:r>
            <a:r>
              <a:rPr lang="en-GB" altLang="en-US" sz="1200" b="0" i="0" dirty="0" err="1" smtClean="0"/>
              <a:t>Tul</a:t>
            </a:r>
            <a:r>
              <a:rPr lang="hu-HU" altLang="en-US" sz="1200" b="0" i="0" dirty="0" err="1" smtClean="0"/>
              <a:t>ában</a:t>
            </a:r>
            <a:r>
              <a:rPr lang="en-GB" altLang="en-US" sz="1200" b="0" i="0" dirty="0" smtClean="0"/>
              <a:t> (RU)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Cím</a:t>
            </a:r>
            <a:r>
              <a:rPr lang="en-GB" altLang="en-US" sz="1200" b="0" i="0" dirty="0" smtClean="0"/>
              <a:t/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Moscow</a:t>
            </a:r>
            <a:br>
              <a:rPr lang="en-GB" altLang="en-US" sz="1200" b="0" i="0" dirty="0" smtClean="0"/>
            </a:br>
            <a:r>
              <a:rPr lang="en-GB" altLang="en-US" sz="1200" b="0" i="0" dirty="0" smtClean="0"/>
              <a:t>Tourism visit</a:t>
            </a:r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smtClean="0"/>
              <a:t>N</a:t>
            </a:r>
            <a:r>
              <a:rPr lang="hu-HU" altLang="en-US" sz="1200" b="0" i="0" dirty="0" err="1" smtClean="0"/>
              <a:t>incs</a:t>
            </a:r>
            <a:r>
              <a:rPr lang="hu-HU" altLang="en-US" sz="1200" b="0" i="0" dirty="0" smtClean="0"/>
              <a:t> meghívás</a:t>
            </a: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 smtClean="0"/>
              <a:t>Elegendő pénzügyi forrás</a:t>
            </a: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hu-HU" altLang="en-US" sz="1200" b="0" i="0" dirty="0"/>
              <a:t>Az első belépés helye: </a:t>
            </a:r>
            <a:r>
              <a:rPr lang="hu-HU" altLang="en-US" sz="1200" b="0" i="0" dirty="0" smtClean="0"/>
              <a:t>Berlin</a:t>
            </a:r>
            <a:endParaRPr lang="hu-HU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r>
              <a:rPr lang="en-GB" altLang="en-US" sz="1200" b="0" i="0" dirty="0" err="1"/>
              <a:t>Többszörös</a:t>
            </a:r>
            <a:r>
              <a:rPr lang="en-GB" altLang="en-US" sz="1200" b="0" i="0" dirty="0"/>
              <a:t> </a:t>
            </a:r>
            <a:r>
              <a:rPr lang="en-GB" altLang="en-US" sz="1200" b="0" i="0" dirty="0" err="1"/>
              <a:t>belépésre</a:t>
            </a:r>
            <a:r>
              <a:rPr lang="en-GB" altLang="en-US" sz="1200" b="0" i="0" dirty="0"/>
              <a:t> </a:t>
            </a:r>
            <a:r>
              <a:rPr lang="en-GB" altLang="en-US" sz="1200" b="0" i="0" dirty="0" err="1"/>
              <a:t>jogosító</a:t>
            </a:r>
            <a:r>
              <a:rPr lang="en-GB" altLang="en-US" sz="1200" b="0" i="0" dirty="0"/>
              <a:t> </a:t>
            </a:r>
            <a:r>
              <a:rPr lang="en-GB" altLang="en-US" sz="1200" b="0" i="0" dirty="0" err="1"/>
              <a:t>vízum</a:t>
            </a:r>
            <a:endParaRPr lang="en-GB" altLang="en-US" sz="1200" b="0" i="0" dirty="0" smtClean="0"/>
          </a:p>
        </p:txBody>
      </p:sp>
      <p:sp>
        <p:nvSpPr>
          <p:cNvPr id="54" name="Rectangle 53"/>
          <p:cNvSpPr/>
          <p:nvPr/>
        </p:nvSpPr>
        <p:spPr>
          <a:xfrm>
            <a:off x="7093836" y="5365415"/>
            <a:ext cx="1973964" cy="1200329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  <a:p>
            <a:pPr marL="179388" indent="-179388">
              <a:spcBef>
                <a:spcPct val="0"/>
              </a:spcBef>
              <a:buClrTx/>
              <a:defRPr/>
            </a:pPr>
            <a:endParaRPr lang="en-GB" altLang="en-US" sz="1200" b="0" i="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178426" y="5438620"/>
            <a:ext cx="593974" cy="81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32415" y="5330506"/>
            <a:ext cx="593974" cy="81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3" descr="TypicalLivescan4f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4451" y="2291272"/>
            <a:ext cx="399108" cy="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3" descr="TypicalLivescan4f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91273"/>
            <a:ext cx="399108" cy="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04" y="2264759"/>
            <a:ext cx="393120" cy="49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7" y="2259571"/>
            <a:ext cx="451107" cy="5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12" grpId="0" animBg="1"/>
      <p:bldP spid="32" grpId="0" animBg="1"/>
      <p:bldP spid="14" grpId="0" animBg="1"/>
      <p:bldP spid="33" grpId="0" animBg="1"/>
      <p:bldP spid="45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D5874-767B-49A0-84ED-E82A05E68A7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  <p:cxnSp>
        <p:nvCxnSpPr>
          <p:cNvPr id="3" name="Straight Connector 2"/>
          <p:cNvCxnSpPr>
            <a:stCxn id="10" idx="3"/>
            <a:endCxn id="6" idx="1"/>
          </p:cNvCxnSpPr>
          <p:nvPr/>
        </p:nvCxnSpPr>
        <p:spPr>
          <a:xfrm flipH="1">
            <a:off x="5378643" y="5869961"/>
            <a:ext cx="915504" cy="29040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1" idx="3"/>
            <a:endCxn id="6" idx="1"/>
          </p:cNvCxnSpPr>
          <p:nvPr/>
        </p:nvCxnSpPr>
        <p:spPr>
          <a:xfrm flipH="1">
            <a:off x="5378643" y="5869961"/>
            <a:ext cx="1842752" cy="29040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3"/>
            <a:endCxn id="6" idx="1"/>
          </p:cNvCxnSpPr>
          <p:nvPr/>
        </p:nvCxnSpPr>
        <p:spPr>
          <a:xfrm>
            <a:off x="5366899" y="5872336"/>
            <a:ext cx="11744" cy="288032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n 37"/>
          <p:cNvSpPr>
            <a:spLocks noChangeArrowheads="1"/>
          </p:cNvSpPr>
          <p:nvPr/>
        </p:nvSpPr>
        <p:spPr bwMode="auto">
          <a:xfrm>
            <a:off x="3110390" y="6160368"/>
            <a:ext cx="4536505" cy="360040"/>
          </a:xfrm>
          <a:prstGeom prst="can">
            <a:avLst>
              <a:gd name="adj" fmla="val 33562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sBMS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7" name="Can 54"/>
          <p:cNvSpPr>
            <a:spLocks noChangeArrowheads="1"/>
          </p:cNvSpPr>
          <p:nvPr/>
        </p:nvSpPr>
        <p:spPr bwMode="auto">
          <a:xfrm>
            <a:off x="4941399" y="5291268"/>
            <a:ext cx="851000" cy="58106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8" name="Can 54"/>
          <p:cNvSpPr>
            <a:spLocks noChangeArrowheads="1"/>
          </p:cNvSpPr>
          <p:nvPr/>
        </p:nvSpPr>
        <p:spPr bwMode="auto">
          <a:xfrm>
            <a:off x="3086903" y="5291268"/>
            <a:ext cx="851000" cy="57599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4014151" y="5293897"/>
            <a:ext cx="851000" cy="57599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n 54"/>
          <p:cNvSpPr>
            <a:spLocks noChangeArrowheads="1"/>
          </p:cNvSpPr>
          <p:nvPr/>
        </p:nvSpPr>
        <p:spPr bwMode="auto">
          <a:xfrm>
            <a:off x="5868647" y="5293898"/>
            <a:ext cx="851000" cy="576063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n 54"/>
          <p:cNvSpPr>
            <a:spLocks noChangeArrowheads="1"/>
          </p:cNvSpPr>
          <p:nvPr/>
        </p:nvSpPr>
        <p:spPr bwMode="auto">
          <a:xfrm>
            <a:off x="6795895" y="5293899"/>
            <a:ext cx="851000" cy="57606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8" idx="3"/>
            <a:endCxn id="6" idx="1"/>
          </p:cNvCxnSpPr>
          <p:nvPr/>
        </p:nvCxnSpPr>
        <p:spPr>
          <a:xfrm>
            <a:off x="3512403" y="5867266"/>
            <a:ext cx="1866240" cy="293102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1371600" y="4648200"/>
            <a:ext cx="6400800" cy="201622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Can 54"/>
          <p:cNvSpPr>
            <a:spLocks noChangeArrowheads="1"/>
          </p:cNvSpPr>
          <p:nvPr/>
        </p:nvSpPr>
        <p:spPr bwMode="auto">
          <a:xfrm rot="5400000">
            <a:off x="5118972" y="2789557"/>
            <a:ext cx="504057" cy="455178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anchor="ctr"/>
          <a:lstStyle/>
          <a:p>
            <a:pPr marL="3175" algn="ctr"/>
            <a:r>
              <a:rPr lang="hu-HU" altLang="en-US" sz="16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</a:t>
            </a:r>
            <a:r>
              <a:rPr lang="en-GB" altLang="en-US" sz="1600" b="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özös</a:t>
            </a:r>
            <a:r>
              <a:rPr lang="en-GB" altLang="en-US" sz="16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GB" altLang="en-US" sz="1600" b="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személyazonosítóadat-tár</a:t>
            </a:r>
            <a:endParaRPr lang="en-GB" alt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03" y="4762543"/>
            <a:ext cx="504056" cy="60429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>
            <a:stCxn id="15" idx="3"/>
            <a:endCxn id="14" idx="3"/>
          </p:cNvCxnSpPr>
          <p:nvPr/>
        </p:nvCxnSpPr>
        <p:spPr>
          <a:xfrm>
            <a:off x="1974559" y="5064693"/>
            <a:ext cx="1120549" cy="757"/>
          </a:xfrm>
          <a:prstGeom prst="line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4451" y="459739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TCN</a:t>
            </a:r>
          </a:p>
          <a:p>
            <a:pPr algn="ctr"/>
            <a:r>
              <a:rPr lang="en-GB" sz="1200" dirty="0" smtClean="0"/>
              <a:t>identification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0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Az Unió területén belül történő, a </a:t>
            </a:r>
            <a:r>
              <a:rPr lang="hu-HU" altLang="en-US" sz="20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harmadik országbeli állampolgárok </a:t>
            </a:r>
            <a:r>
              <a:rPr lang="hu-HU" altLang="en-US" sz="20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rendőrség </a:t>
            </a:r>
            <a:r>
              <a:rPr lang="hu-HU" altLang="en-US" sz="20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által </a:t>
            </a:r>
            <a:r>
              <a:rPr lang="hu-HU" altLang="en-US" sz="20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végzett személyazonosság-ellenőrzése </a:t>
            </a:r>
            <a:endParaRPr lang="en-GB" altLang="en-US" sz="20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59710" y="1371599"/>
            <a:ext cx="5631890" cy="1536979"/>
            <a:chOff x="1758950" y="2380971"/>
            <a:chExt cx="5631890" cy="153697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950" y="2938463"/>
              <a:ext cx="5624513" cy="97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503" y="2380971"/>
              <a:ext cx="5621337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152400" y="1343561"/>
            <a:ext cx="3016625" cy="1354217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A </a:t>
            </a:r>
            <a:r>
              <a:rPr lang="en-GB" altLang="en-US" sz="1400" b="0" i="0" dirty="0" smtClean="0"/>
              <a:t>VIS, Eurodac, EES, ETIAS, ECRIS-TCN </a:t>
            </a:r>
            <a:r>
              <a:rPr lang="hu-HU" altLang="en-US" sz="1400" b="0" i="0" dirty="0" smtClean="0"/>
              <a:t>jogi eszközök nem irányozzák elő a </a:t>
            </a:r>
            <a:r>
              <a:rPr lang="hu-HU" altLang="en-US" sz="1400" b="0" i="0" dirty="0" err="1" smtClean="0"/>
              <a:t>TCN-ek</a:t>
            </a:r>
            <a:r>
              <a:rPr lang="hu-HU" altLang="en-US" sz="1400" b="0" i="0" dirty="0" smtClean="0"/>
              <a:t> azonosítását a rendőri szervek által</a:t>
            </a:r>
            <a:endParaRPr lang="en-GB" altLang="en-US" sz="1400" b="0" i="0" dirty="0" smtClean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n-GB" altLang="en-US" sz="1200" b="0" dirty="0" smtClean="0"/>
              <a:t>(</a:t>
            </a:r>
            <a:r>
              <a:rPr lang="hu-HU" altLang="en-US" sz="1200" b="0" dirty="0" smtClean="0"/>
              <a:t>kivéve migrációkezelés céljából</a:t>
            </a:r>
            <a:r>
              <a:rPr lang="en-GB" altLang="en-US" sz="1200" b="0" dirty="0" smtClean="0"/>
              <a:t>)</a:t>
            </a:r>
            <a:endParaRPr lang="en-GB" altLang="en-US" sz="1200" b="0" dirty="0"/>
          </a:p>
        </p:txBody>
      </p:sp>
      <p:sp>
        <p:nvSpPr>
          <p:cNvPr id="25" name="Rectangle 24"/>
          <p:cNvSpPr/>
          <p:nvPr/>
        </p:nvSpPr>
        <p:spPr>
          <a:xfrm>
            <a:off x="152400" y="2729408"/>
            <a:ext cx="8763000" cy="181588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/>
              <a:t>A </a:t>
            </a:r>
            <a:r>
              <a:rPr lang="en-GB" altLang="en-US" sz="1400" b="0" i="0" dirty="0" err="1"/>
              <a:t>közös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identitási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adattár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csak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azon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személyazonosító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adatokat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 smtClean="0"/>
              <a:t>tartalmaz</a:t>
            </a:r>
            <a:r>
              <a:rPr lang="hu-HU" altLang="en-US" sz="1400" b="0" i="0" dirty="0" err="1" smtClean="0"/>
              <a:t>za</a:t>
            </a:r>
            <a:r>
              <a:rPr lang="en-GB" altLang="en-US" sz="1400" b="0" i="0" dirty="0" smtClean="0"/>
              <a:t>, </a:t>
            </a:r>
            <a:r>
              <a:rPr lang="en-GB" altLang="en-US" sz="1400" b="0" i="0" dirty="0" err="1" smtClean="0"/>
              <a:t>amelyek</a:t>
            </a:r>
            <a:r>
              <a:rPr lang="en-GB" altLang="en-US" sz="1400" b="0" i="0" dirty="0" smtClean="0"/>
              <a:t> </a:t>
            </a:r>
            <a:r>
              <a:rPr lang="en-GB" altLang="en-US" sz="1400" b="0" i="0" dirty="0" err="1"/>
              <a:t>általában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egy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útlevélben</a:t>
            </a:r>
            <a:r>
              <a:rPr lang="en-GB" altLang="en-US" sz="1400" b="0" i="0" dirty="0"/>
              <a:t> </a:t>
            </a:r>
            <a:r>
              <a:rPr lang="hu-HU" altLang="en-US" sz="1400" b="0" i="0" dirty="0" smtClean="0"/>
              <a:t>megtalálhatóak</a:t>
            </a:r>
            <a:r>
              <a:rPr lang="en-GB" altLang="en-US" sz="1400" b="0" i="0" dirty="0" smtClean="0"/>
              <a:t> </a:t>
            </a:r>
            <a:r>
              <a:rPr lang="en-GB" altLang="en-US" sz="1400" b="0" i="0" dirty="0" err="1"/>
              <a:t>amelyet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egy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harmadik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ország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állampolgárának</a:t>
            </a:r>
            <a:r>
              <a:rPr lang="en-GB" altLang="en-US" sz="1400" b="0" i="0" dirty="0"/>
              <a:t> </a:t>
            </a:r>
            <a:r>
              <a:rPr lang="hu-HU" altLang="en-US" sz="1400" b="0" i="0" dirty="0" smtClean="0"/>
              <a:t>magánál kellene tartania.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/>
              <a:t>Ha a TCN </a:t>
            </a:r>
            <a:r>
              <a:rPr lang="en-GB" altLang="en-US" sz="1400" b="0" i="0" dirty="0" err="1"/>
              <a:t>nem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rendelkezik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személyazonosító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okmánnyal</a:t>
            </a:r>
            <a:r>
              <a:rPr lang="en-GB" altLang="en-US" sz="1400" b="0" i="0" dirty="0"/>
              <a:t>, </a:t>
            </a:r>
            <a:r>
              <a:rPr lang="en-GB" altLang="en-US" sz="1400" b="0" i="0" dirty="0" err="1"/>
              <a:t>vagy</a:t>
            </a:r>
            <a:r>
              <a:rPr lang="en-GB" altLang="en-US" sz="1400" b="0" i="0" dirty="0"/>
              <a:t> a </a:t>
            </a:r>
            <a:r>
              <a:rPr lang="en-GB" altLang="en-US" sz="1400" b="0" i="0" dirty="0" err="1"/>
              <a:t>hitelesség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 smtClean="0"/>
              <a:t>kétséges</a:t>
            </a:r>
            <a:r>
              <a:rPr lang="hu-HU" altLang="en-US" sz="1400" b="0" i="0" dirty="0" smtClean="0"/>
              <a:t>, akkor</a:t>
            </a:r>
            <a:r>
              <a:rPr lang="en-GB" altLang="en-US" sz="1400" b="0" i="0" dirty="0" smtClean="0"/>
              <a:t> </a:t>
            </a:r>
            <a:r>
              <a:rPr lang="hu-HU" altLang="en-US" sz="1400" b="0" i="0" dirty="0"/>
              <a:t>a </a:t>
            </a:r>
            <a:r>
              <a:rPr lang="hu-HU" altLang="en-US" sz="1400" b="0" i="0" dirty="0" smtClean="0"/>
              <a:t>rendőrhatóságok a személyazonosításra a </a:t>
            </a:r>
            <a:r>
              <a:rPr lang="hu-HU" altLang="en-US" sz="1400" b="0" i="0" dirty="0" err="1"/>
              <a:t>CIR-t</a:t>
            </a:r>
            <a:r>
              <a:rPr lang="hu-HU" altLang="en-US" sz="1400" b="0" i="0" dirty="0"/>
              <a:t> használhatják a biometrikus </a:t>
            </a:r>
            <a:r>
              <a:rPr lang="hu-HU" altLang="en-US" sz="1400" b="0" i="0" dirty="0" smtClean="0"/>
              <a:t>adatok felhasználásával (a megosztott </a:t>
            </a:r>
            <a:r>
              <a:rPr lang="hu-HU" altLang="en-US" sz="1400" b="0" i="0" dirty="0" err="1" smtClean="0"/>
              <a:t>BMS-en</a:t>
            </a:r>
            <a:r>
              <a:rPr lang="hu-HU" altLang="en-US" sz="1400" b="0" i="0" dirty="0" smtClean="0"/>
              <a:t> keresztül) </a:t>
            </a:r>
            <a:r>
              <a:rPr lang="hu-HU" altLang="en-US" sz="1400" b="0" i="0" dirty="0"/>
              <a:t>vagy az úti </a:t>
            </a:r>
            <a:r>
              <a:rPr lang="hu-HU" altLang="en-US" sz="1400" b="0" i="0" dirty="0" smtClean="0"/>
              <a:t>okmányok adatai </a:t>
            </a:r>
            <a:r>
              <a:rPr lang="hu-HU" altLang="en-US" sz="1400" b="0" i="0" dirty="0"/>
              <a:t>(MRZ) </a:t>
            </a:r>
            <a:r>
              <a:rPr lang="hu-HU" altLang="en-US" sz="1400" b="0" i="0" dirty="0" smtClean="0"/>
              <a:t>segítségével.</a:t>
            </a:r>
            <a:endParaRPr lang="en-GB" altLang="en-US" sz="14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Az alapul szolgáló központi rendszerekből származó adatok nem lesznek </a:t>
            </a:r>
            <a:r>
              <a:rPr lang="hu-HU" altLang="en-US" sz="1400" b="0" i="0" dirty="0" smtClean="0"/>
              <a:t>letöltve.</a:t>
            </a:r>
            <a:endParaRPr lang="en-GB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63861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88913"/>
            <a:ext cx="8964612" cy="936625"/>
          </a:xfrm>
          <a:extLst/>
        </p:spPr>
        <p:txBody>
          <a:bodyPr/>
          <a:lstStyle/>
          <a:p>
            <a:pPr marL="0" indent="0">
              <a:defRPr/>
            </a:pPr>
            <a:r>
              <a:rPr lang="hu-HU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Kétlépcsős rendészeti/bűnüldözési </a:t>
            </a:r>
            <a:r>
              <a:rPr lang="hu-HU" alt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célú </a:t>
            </a:r>
            <a:r>
              <a:rPr lang="hu-HU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hozzáférés </a:t>
            </a:r>
            <a:r>
              <a:rPr lang="fr-BE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fr-BE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lang="en-GB" altLang="en-US" sz="2800" b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1295400"/>
            <a:ext cx="9067800" cy="892552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300" b="0" i="0" dirty="0"/>
              <a:t>Az olyan rendszerek, mint a VIS, az </a:t>
            </a:r>
            <a:r>
              <a:rPr lang="hu-HU" altLang="en-US" sz="1300" b="0" i="0" dirty="0" err="1"/>
              <a:t>Eurodac</a:t>
            </a:r>
            <a:r>
              <a:rPr lang="hu-HU" altLang="en-US" sz="1300" b="0" i="0" dirty="0"/>
              <a:t>, az EES, az ETIAS szigorú feltételek </a:t>
            </a:r>
            <a:r>
              <a:rPr lang="hu-HU" altLang="en-US" sz="1300" b="0" i="0" dirty="0" smtClean="0"/>
              <a:t>mellett, előzetes </a:t>
            </a:r>
            <a:r>
              <a:rPr lang="hu-HU" altLang="en-US" sz="1300" b="0" i="0" dirty="0"/>
              <a:t>engedélyezéssel és a lépcsőzetes keresésekkel </a:t>
            </a:r>
            <a:r>
              <a:rPr lang="hu-HU" altLang="en-US" sz="1300" b="0" i="0" dirty="0" smtClean="0"/>
              <a:t>engedi a rendészeti/bűnüldözési hozzáférést.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3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300" b="0" i="0" dirty="0"/>
              <a:t>Az új </a:t>
            </a:r>
            <a:r>
              <a:rPr lang="hu-HU" altLang="en-US" sz="1300" b="0" i="0" dirty="0" smtClean="0"/>
              <a:t>bűnüldözési/rendészeti </a:t>
            </a:r>
            <a:r>
              <a:rPr lang="hu-HU" altLang="en-US" sz="1300" b="0" i="0" dirty="0"/>
              <a:t>hozzáférési koncepció kétlépcsős megközelítésen alapul</a:t>
            </a:r>
            <a:r>
              <a:rPr lang="en-GB" altLang="en-US" sz="1300" b="0" i="0" dirty="0" smtClean="0"/>
              <a:t>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4200" y="2533650"/>
            <a:ext cx="6019800" cy="1492716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300" b="0" i="0" dirty="0"/>
              <a:t>Az engedélyezett felhasználó párhuzamos keresést </a:t>
            </a:r>
            <a:r>
              <a:rPr lang="hu-HU" altLang="en-US" sz="1300" b="0" i="0" dirty="0" smtClean="0"/>
              <a:t>végezhet. </a:t>
            </a:r>
            <a:r>
              <a:rPr lang="hu-HU" altLang="en-US" sz="1300" b="0" i="0" dirty="0"/>
              <a:t>A keresés naplózva van, de nem igényel előzetes engedélyt</a:t>
            </a:r>
            <a:r>
              <a:rPr lang="en-GB" altLang="en-US" sz="1300" b="0" i="0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3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300" b="0" i="0" dirty="0" err="1"/>
              <a:t>Ebben</a:t>
            </a:r>
            <a:r>
              <a:rPr lang="en-GB" altLang="en-US" sz="1300" b="0" i="0" dirty="0"/>
              <a:t> a </a:t>
            </a:r>
            <a:r>
              <a:rPr lang="en-GB" altLang="en-US" sz="1300" b="0" i="0" dirty="0" err="1"/>
              <a:t>példában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csak</a:t>
            </a:r>
            <a:r>
              <a:rPr lang="en-GB" altLang="en-US" sz="1300" b="0" i="0" dirty="0"/>
              <a:t> a VIS és </a:t>
            </a:r>
            <a:r>
              <a:rPr lang="en-GB" altLang="en-US" sz="1300" b="0" i="0" dirty="0" err="1"/>
              <a:t>az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Eurodac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jelzik</a:t>
            </a:r>
            <a:r>
              <a:rPr lang="en-GB" altLang="en-US" sz="1300" b="0" i="0" dirty="0"/>
              <a:t>, </a:t>
            </a:r>
            <a:r>
              <a:rPr lang="en-GB" altLang="en-US" sz="1300" b="0" i="0" dirty="0" err="1"/>
              <a:t>hogy</a:t>
            </a:r>
            <a:r>
              <a:rPr lang="en-GB" altLang="en-US" sz="1300" b="0" i="0" dirty="0"/>
              <a:t> </a:t>
            </a:r>
            <a:r>
              <a:rPr lang="hu-HU" altLang="en-US" sz="1300" b="0" i="0" dirty="0" smtClean="0"/>
              <a:t>a keresett </a:t>
            </a:r>
            <a:r>
              <a:rPr lang="en-GB" altLang="en-US" sz="1300" b="0" i="0" dirty="0" err="1" smtClean="0"/>
              <a:t>személyre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/>
              <a:t>vonatkozó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adatokat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tartalmaznak</a:t>
            </a:r>
            <a:r>
              <a:rPr lang="en-GB" altLang="en-US" sz="1300" b="0" i="0" dirty="0"/>
              <a:t>. A </a:t>
            </a:r>
            <a:r>
              <a:rPr lang="en-GB" altLang="en-US" sz="1300" b="0" i="0" dirty="0" err="1"/>
              <a:t>keresés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eredménye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nem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tartalmaz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más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adatokat</a:t>
            </a:r>
            <a:r>
              <a:rPr lang="en-GB" altLang="en-US" sz="1300" b="0" i="0" dirty="0"/>
              <a:t>. </a:t>
            </a:r>
            <a:r>
              <a:rPr lang="en-GB" altLang="en-US" sz="1300" b="0" i="0" dirty="0" err="1"/>
              <a:t>Csak</a:t>
            </a:r>
            <a:r>
              <a:rPr lang="en-GB" altLang="en-US" sz="1300" b="0" i="0" dirty="0"/>
              <a:t> </a:t>
            </a:r>
            <a:r>
              <a:rPr lang="hu-HU" altLang="en-US" sz="1300" b="0" i="0" dirty="0" smtClean="0"/>
              <a:t>Igent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/>
              <a:t>vagy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 smtClean="0"/>
              <a:t>Nem</a:t>
            </a:r>
            <a:r>
              <a:rPr lang="hu-HU" altLang="en-US" sz="1300" b="0" i="0" dirty="0" smtClean="0"/>
              <a:t>et</a:t>
            </a:r>
            <a:r>
              <a:rPr lang="en-GB" altLang="en-US" sz="1300" b="0" i="0" dirty="0" smtClean="0"/>
              <a:t>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300" b="0" i="0" dirty="0" smtClean="0"/>
          </a:p>
        </p:txBody>
      </p:sp>
      <p:pic>
        <p:nvPicPr>
          <p:cNvPr id="5632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28956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89560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124200" y="4419600"/>
            <a:ext cx="6019800" cy="1892826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hu-HU" altLang="en-US" sz="1300" b="0" i="0" dirty="0"/>
              <a:t>Egy második lépésben a végfelhasználó tényleges hozzáférést kér a rendszer (</a:t>
            </a:r>
            <a:r>
              <a:rPr lang="hu-HU" altLang="en-US" sz="1300" b="0" i="0" dirty="0" err="1"/>
              <a:t>ek</a:t>
            </a:r>
            <a:r>
              <a:rPr lang="hu-HU" altLang="en-US" sz="1300" b="0" i="0" dirty="0"/>
              <a:t>) </a:t>
            </a:r>
            <a:r>
              <a:rPr lang="hu-HU" altLang="en-US" sz="1300" b="0" i="0" dirty="0" err="1"/>
              <a:t>hez</a:t>
            </a:r>
            <a:r>
              <a:rPr lang="hu-HU" altLang="en-US" sz="1300" b="0" i="0" dirty="0"/>
              <a:t>, amelyekről ismert, hogy adatokat tartalmaznak a keresett személyről</a:t>
            </a:r>
            <a:r>
              <a:rPr lang="hu-HU" altLang="en-US" sz="1300" b="0" i="0" dirty="0" smtClean="0"/>
              <a:t>. </a:t>
            </a:r>
            <a:r>
              <a:rPr lang="en-GB" altLang="en-US" sz="1300" b="0" i="0" dirty="0" err="1"/>
              <a:t>Az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ilyen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rendszerhez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való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hozzáféréskor</a:t>
            </a:r>
            <a:r>
              <a:rPr lang="en-GB" altLang="en-US" sz="1300" b="0" i="0" dirty="0"/>
              <a:t> a </a:t>
            </a:r>
            <a:r>
              <a:rPr lang="en-GB" altLang="en-US" sz="1300" b="0" i="0" dirty="0" err="1" smtClean="0"/>
              <a:t>rendszer</a:t>
            </a:r>
            <a:r>
              <a:rPr lang="hu-HU" altLang="en-US" sz="1300" b="0" i="0" dirty="0" smtClean="0"/>
              <a:t>t</a:t>
            </a:r>
            <a:r>
              <a:rPr lang="en-GB" altLang="en-US" sz="1300" b="0" i="0" dirty="0" smtClean="0"/>
              <a:t> </a:t>
            </a:r>
            <a:r>
              <a:rPr lang="hu-HU" altLang="en-US" sz="1300" b="0" i="0" dirty="0" smtClean="0"/>
              <a:t>szabályzó</a:t>
            </a:r>
            <a:r>
              <a:rPr lang="en-GB" altLang="en-US" sz="1300" b="0" i="0" dirty="0" smtClean="0"/>
              <a:t> jog</a:t>
            </a:r>
            <a:r>
              <a:rPr lang="hu-HU" altLang="en-US" sz="1300" b="0" i="0" dirty="0" smtClean="0"/>
              <a:t>szabályban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/>
              <a:t>meghatározott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 smtClean="0"/>
              <a:t>eljárások</a:t>
            </a:r>
            <a:r>
              <a:rPr lang="hu-HU" altLang="en-US" sz="1300" b="0" i="0" dirty="0" smtClean="0"/>
              <a:t> és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 smtClean="0"/>
              <a:t>biztosíték</a:t>
            </a:r>
            <a:r>
              <a:rPr lang="hu-HU" altLang="en-US" sz="1300" b="0" i="0" dirty="0" smtClean="0"/>
              <a:t>ok</a:t>
            </a:r>
            <a:r>
              <a:rPr lang="en-GB" altLang="en-US" sz="1300" b="0" i="0" dirty="0" smtClean="0"/>
              <a:t> </a:t>
            </a:r>
            <a:r>
              <a:rPr lang="hu-HU" altLang="en-US" sz="1300" b="0" i="0" dirty="0" smtClean="0"/>
              <a:t>fognak érvényesülni.</a:t>
            </a:r>
            <a:endParaRPr lang="en-GB" altLang="en-US" sz="13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300" b="0" i="0" dirty="0" smtClean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300" b="0" i="0" dirty="0" err="1"/>
              <a:t>Ebben</a:t>
            </a:r>
            <a:r>
              <a:rPr lang="en-GB" altLang="en-US" sz="1300" b="0" i="0" dirty="0"/>
              <a:t> a </a:t>
            </a:r>
            <a:r>
              <a:rPr lang="en-GB" altLang="en-US" sz="1300" b="0" i="0" dirty="0" err="1"/>
              <a:t>példában</a:t>
            </a:r>
            <a:r>
              <a:rPr lang="en-GB" altLang="en-US" sz="1300" b="0" i="0" dirty="0"/>
              <a:t> a </a:t>
            </a:r>
            <a:r>
              <a:rPr lang="en-GB" altLang="en-US" sz="1300" b="0" i="0" dirty="0" err="1" smtClean="0"/>
              <a:t>végfelhasználó</a:t>
            </a:r>
            <a:r>
              <a:rPr lang="hu-HU" altLang="en-US" sz="1300" b="0" i="0" dirty="0" err="1" smtClean="0"/>
              <a:t>nak</a:t>
            </a:r>
            <a:r>
              <a:rPr lang="hu-HU" altLang="en-US" sz="1300" b="0" i="0" dirty="0" smtClean="0"/>
              <a:t> nem kell </a:t>
            </a:r>
            <a:r>
              <a:rPr lang="en-GB" altLang="en-US" sz="1300" b="0" i="0" dirty="0" err="1" smtClean="0"/>
              <a:t>hozzáférést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 smtClean="0"/>
              <a:t>kér</a:t>
            </a:r>
            <a:r>
              <a:rPr lang="hu-HU" altLang="en-US" sz="1300" b="0" i="0" dirty="0" err="1" smtClean="0"/>
              <a:t>nie</a:t>
            </a:r>
            <a:r>
              <a:rPr lang="en-GB" altLang="en-US" sz="1300" b="0" i="0" dirty="0" smtClean="0"/>
              <a:t> </a:t>
            </a:r>
            <a:r>
              <a:rPr lang="en-GB" altLang="en-US" sz="1300" b="0" i="0" dirty="0" err="1"/>
              <a:t>az</a:t>
            </a:r>
            <a:r>
              <a:rPr lang="en-GB" altLang="en-US" sz="1300" b="0" i="0" dirty="0"/>
              <a:t> EES-</a:t>
            </a:r>
            <a:r>
              <a:rPr lang="en-GB" altLang="en-US" sz="1300" b="0" i="0" dirty="0" err="1"/>
              <a:t>hez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vagy</a:t>
            </a:r>
            <a:r>
              <a:rPr lang="en-GB" altLang="en-US" sz="1300" b="0" i="0" dirty="0"/>
              <a:t> </a:t>
            </a:r>
            <a:r>
              <a:rPr lang="en-GB" altLang="en-US" sz="1300" b="0" i="0" dirty="0" err="1"/>
              <a:t>az</a:t>
            </a:r>
            <a:r>
              <a:rPr lang="en-GB" altLang="en-US" sz="1300" b="0" i="0" dirty="0"/>
              <a:t> ETIAS-</a:t>
            </a:r>
            <a:r>
              <a:rPr lang="en-GB" altLang="en-US" sz="1300" b="0" i="0" dirty="0" err="1"/>
              <a:t>hez</a:t>
            </a:r>
            <a:r>
              <a:rPr lang="en-GB" altLang="en-US" sz="1300" b="0" i="0" dirty="0"/>
              <a:t>, </a:t>
            </a:r>
            <a:r>
              <a:rPr lang="en-GB" altLang="en-US" sz="1300" b="0" i="0" dirty="0" err="1"/>
              <a:t>mivel</a:t>
            </a:r>
            <a:r>
              <a:rPr lang="en-GB" altLang="en-US" sz="1300" b="0" i="0" dirty="0"/>
              <a:t> </a:t>
            </a:r>
            <a:r>
              <a:rPr lang="hu-HU" altLang="en-US" sz="1300" b="0" i="0" dirty="0" smtClean="0"/>
              <a:t>jelzést kapott arról</a:t>
            </a:r>
            <a:r>
              <a:rPr lang="en-GB" altLang="en-US" sz="1300" b="0" i="0" dirty="0" smtClean="0"/>
              <a:t>, </a:t>
            </a:r>
            <a:r>
              <a:rPr lang="en-GB" altLang="en-US" sz="1300" b="0" i="0" dirty="0" err="1"/>
              <a:t>hogy</a:t>
            </a:r>
            <a:r>
              <a:rPr lang="en-GB" altLang="en-US" sz="1300" b="0" i="0" dirty="0"/>
              <a:t> </a:t>
            </a:r>
            <a:r>
              <a:rPr lang="hu-HU" altLang="en-US" sz="1300" b="0" i="0" dirty="0" smtClean="0"/>
              <a:t>az adott személyről nincs adat ezekben a rendszerekben.</a:t>
            </a:r>
            <a:endParaRPr lang="en-GB" altLang="en-US" sz="1300" b="0" i="0" dirty="0" smtClean="0"/>
          </a:p>
        </p:txBody>
      </p:sp>
    </p:spTree>
    <p:extLst>
      <p:ext uri="{BB962C8B-B14F-4D97-AF65-F5344CB8AC3E}">
        <p14:creationId xmlns:p14="http://schemas.microsoft.com/office/powerpoint/2010/main" val="14235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22" name="Rectangle 21"/>
          <p:cNvSpPr/>
          <p:nvPr/>
        </p:nvSpPr>
        <p:spPr>
          <a:xfrm>
            <a:off x="76200" y="1313380"/>
            <a:ext cx="8915400" cy="1969770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8775" indent="-358775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A közös </a:t>
            </a:r>
            <a:r>
              <a:rPr lang="hu-HU" altLang="en-US" sz="1400" b="0" i="0" dirty="0" smtClean="0"/>
              <a:t>személyazonosítóadat-tár lekérdezhető személyazonossági </a:t>
            </a:r>
            <a:r>
              <a:rPr lang="hu-HU" altLang="en-US" sz="1400" b="0" i="0" dirty="0"/>
              <a:t>adatok vagy biometrikus adatok felhasználásával (a megosztott BMS segítségével</a:t>
            </a:r>
            <a:r>
              <a:rPr lang="hu-HU" altLang="en-US" sz="1400" b="0" i="0" dirty="0" smtClean="0"/>
              <a:t>) </a:t>
            </a:r>
          </a:p>
          <a:p>
            <a:pPr marL="358775" indent="-358775">
              <a:spcBef>
                <a:spcPct val="0"/>
              </a:spcBef>
              <a:buClrTx/>
              <a:defRPr/>
            </a:pPr>
            <a:r>
              <a:rPr lang="hu-HU" altLang="en-US" sz="1400" b="0" i="0" dirty="0" smtClean="0"/>
              <a:t>A </a:t>
            </a:r>
            <a:r>
              <a:rPr lang="hu-HU" altLang="en-US" sz="1400" b="0" i="0" dirty="0"/>
              <a:t>bűnüldözési hozzáférés első </a:t>
            </a:r>
            <a:r>
              <a:rPr lang="hu-HU" altLang="en-US" sz="1400" b="0" i="0" dirty="0" smtClean="0"/>
              <a:t>lépésében</a:t>
            </a:r>
            <a:r>
              <a:rPr lang="en-GB" altLang="en-US" sz="1400" b="0" i="0" dirty="0" smtClean="0"/>
              <a:t>, a </a:t>
            </a:r>
            <a:r>
              <a:rPr lang="en-GB" altLang="en-US" sz="1400" b="0" i="0" dirty="0" err="1"/>
              <a:t>lekérdezés</a:t>
            </a:r>
            <a:r>
              <a:rPr lang="en-GB" altLang="en-US" sz="1400" b="0" i="0" dirty="0"/>
              <a:t> </a:t>
            </a:r>
            <a:r>
              <a:rPr lang="hu-HU" altLang="en-US" sz="1400" b="0" i="0" dirty="0" smtClean="0"/>
              <a:t>kizárólag a következőket </a:t>
            </a:r>
            <a:r>
              <a:rPr lang="en-GB" altLang="en-US" sz="1400" b="0" i="0" dirty="0" err="1" smtClean="0"/>
              <a:t>eredményez</a:t>
            </a:r>
            <a:r>
              <a:rPr lang="hu-HU" altLang="en-US" sz="1400" b="0" i="0" dirty="0" smtClean="0"/>
              <a:t>i</a:t>
            </a:r>
            <a:r>
              <a:rPr lang="en-GB" altLang="en-US" sz="1400" b="0" i="0" dirty="0" smtClean="0"/>
              <a:t>:</a:t>
            </a:r>
          </a:p>
          <a:p>
            <a:pPr marL="806450" lvl="1" indent="-358775">
              <a:spcBef>
                <a:spcPct val="0"/>
              </a:spcBef>
              <a:buClrTx/>
              <a:defRPr/>
            </a:pPr>
            <a:r>
              <a:rPr lang="hu-HU" altLang="en-US" sz="1200" b="0" i="1" dirty="0" smtClean="0"/>
              <a:t>Nincs találat</a:t>
            </a:r>
            <a:endParaRPr lang="en-GB" altLang="en-US" sz="1200" b="0" i="1" dirty="0" smtClean="0"/>
          </a:p>
          <a:p>
            <a:pPr marL="806450" lvl="1" indent="-358775">
              <a:spcBef>
                <a:spcPct val="0"/>
              </a:spcBef>
              <a:buClrTx/>
              <a:defRPr/>
            </a:pPr>
            <a:r>
              <a:rPr lang="hu-HU" altLang="en-US" sz="1200" b="0" i="1" dirty="0" smtClean="0"/>
              <a:t>Találatot</a:t>
            </a:r>
            <a:r>
              <a:rPr lang="hu-HU" altLang="en-US" sz="1200" b="0" i="1" dirty="0"/>
              <a:t> </a:t>
            </a:r>
            <a:r>
              <a:rPr lang="hu-HU" altLang="en-US" sz="1200" b="0" i="1" dirty="0" smtClean="0"/>
              <a:t>a következőkben:</a:t>
            </a:r>
            <a:r>
              <a:rPr lang="en-GB" altLang="en-US" sz="1200" b="0" i="1" dirty="0" smtClean="0"/>
              <a:t> EES; ETIAS; VIS; Eurodac; ECRIS-TCN</a:t>
            </a:r>
          </a:p>
          <a:p>
            <a:pPr marL="358775" indent="-358775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Ez az első lépés nem </a:t>
            </a:r>
            <a:r>
              <a:rPr lang="hu-HU" altLang="en-US" sz="1400" b="0" i="0" dirty="0" smtClean="0"/>
              <a:t>igényli egyedi jogosultság meglétét </a:t>
            </a:r>
          </a:p>
          <a:p>
            <a:pPr marL="358775" indent="-358775">
              <a:spcBef>
                <a:spcPct val="0"/>
              </a:spcBef>
              <a:buClrTx/>
              <a:defRPr/>
            </a:pPr>
            <a:r>
              <a:rPr lang="en-GB" altLang="en-US" sz="1400" b="0" i="0" dirty="0" smtClean="0"/>
              <a:t>Ha </a:t>
            </a:r>
            <a:r>
              <a:rPr lang="en-GB" altLang="en-US" sz="1400" b="0" i="0" dirty="0" err="1" smtClean="0"/>
              <a:t>találatot</a:t>
            </a:r>
            <a:r>
              <a:rPr lang="en-GB" altLang="en-US" sz="1400" b="0" i="0" dirty="0" smtClean="0"/>
              <a:t> </a:t>
            </a:r>
            <a:r>
              <a:rPr lang="en-GB" altLang="en-US" sz="1400" b="0" i="0" dirty="0" err="1"/>
              <a:t>egy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vagy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több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 smtClean="0"/>
              <a:t>rendszer</a:t>
            </a:r>
            <a:r>
              <a:rPr lang="hu-HU" altLang="en-US" sz="1400" b="0" i="0" dirty="0" smtClean="0"/>
              <a:t> jelzett</a:t>
            </a:r>
            <a:r>
              <a:rPr lang="en-GB" altLang="en-US" sz="1400" b="0" i="0" dirty="0" smtClean="0"/>
              <a:t>,</a:t>
            </a:r>
            <a:r>
              <a:rPr lang="hu-HU" altLang="en-US" sz="1400" b="0" i="0" dirty="0" smtClean="0"/>
              <a:t> abban az esetben </a:t>
            </a:r>
            <a:r>
              <a:rPr lang="hu-HU" sz="1400" b="0" i="0" dirty="0" smtClean="0"/>
              <a:t>engedély szükséges ezeknek a rendszereknek a hozzáféréséhez </a:t>
            </a:r>
            <a:r>
              <a:rPr lang="en-GB" altLang="en-US" sz="1400" b="0" i="0" dirty="0"/>
              <a:t>(</a:t>
            </a:r>
            <a:r>
              <a:rPr lang="en-GB" altLang="en-US" sz="1400" b="0" i="0" dirty="0" err="1"/>
              <a:t>az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alábbi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ábrán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csak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az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Eurodac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releváns</a:t>
            </a:r>
            <a:r>
              <a:rPr lang="en-GB" altLang="en-US" sz="1400" b="0" i="0" dirty="0"/>
              <a:t>).</a:t>
            </a:r>
            <a:endParaRPr lang="en-GB" altLang="en-US" sz="1200" b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99660"/>
            <a:ext cx="452927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53" y="5290509"/>
            <a:ext cx="46291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71438" y="76200"/>
            <a:ext cx="8964612" cy="936625"/>
          </a:xfrm>
          <a:extLst/>
        </p:spPr>
        <p:txBody>
          <a:bodyPr/>
          <a:lstStyle/>
          <a:p>
            <a:pPr marL="0" indent="0">
              <a:defRPr/>
            </a:pPr>
            <a:r>
              <a:rPr lang="hu-HU" alt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Első lépés a </a:t>
            </a:r>
            <a:r>
              <a:rPr lang="hu-HU" altLang="en-US" sz="28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CIR-en</a:t>
            </a:r>
            <a:r>
              <a:rPr lang="hu-HU" alt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hu-HU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keresztül</a:t>
            </a:r>
            <a:br>
              <a:rPr lang="hu-HU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hu-HU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Második </a:t>
            </a:r>
            <a:r>
              <a:rPr lang="hu-HU" altLang="en-US" sz="28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lépés a központi rendszer felé</a:t>
            </a:r>
            <a:endParaRPr lang="en-GB" altLang="en-US" sz="2800" b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D5874-767B-49A0-84ED-E82A05E68A7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363688" y="4457612"/>
            <a:ext cx="6408712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4" name="Straight Connector 3"/>
          <p:cNvCxnSpPr>
            <a:stCxn id="12" idx="3"/>
            <a:endCxn id="8" idx="1"/>
          </p:cNvCxnSpPr>
          <p:nvPr/>
        </p:nvCxnSpPr>
        <p:spPr>
          <a:xfrm flipH="1">
            <a:off x="4568578" y="5601298"/>
            <a:ext cx="1801924" cy="431974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" idx="3"/>
            <a:endCxn id="8" idx="1"/>
          </p:cNvCxnSpPr>
          <p:nvPr/>
        </p:nvCxnSpPr>
        <p:spPr>
          <a:xfrm>
            <a:off x="1895064" y="5601225"/>
            <a:ext cx="2673514" cy="432047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3" idx="3"/>
            <a:endCxn id="8" idx="1"/>
          </p:cNvCxnSpPr>
          <p:nvPr/>
        </p:nvCxnSpPr>
        <p:spPr>
          <a:xfrm flipH="1">
            <a:off x="4568578" y="5601297"/>
            <a:ext cx="2660775" cy="431975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3"/>
            <a:endCxn id="8" idx="1"/>
          </p:cNvCxnSpPr>
          <p:nvPr/>
        </p:nvCxnSpPr>
        <p:spPr>
          <a:xfrm flipH="1">
            <a:off x="4568578" y="5604298"/>
            <a:ext cx="948420" cy="428974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n 37"/>
          <p:cNvSpPr>
            <a:spLocks noChangeArrowheads="1"/>
          </p:cNvSpPr>
          <p:nvPr/>
        </p:nvSpPr>
        <p:spPr bwMode="auto">
          <a:xfrm>
            <a:off x="1499237" y="6033272"/>
            <a:ext cx="6138682" cy="432048"/>
          </a:xfrm>
          <a:prstGeom prst="can">
            <a:avLst>
              <a:gd name="adj" fmla="val 33562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Közös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BMS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091498" y="4950523"/>
            <a:ext cx="851000" cy="653775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</a:p>
        </p:txBody>
      </p:sp>
      <p:sp>
        <p:nvSpPr>
          <p:cNvPr id="10" name="Can 54"/>
          <p:cNvSpPr>
            <a:spLocks noChangeArrowheads="1"/>
          </p:cNvSpPr>
          <p:nvPr/>
        </p:nvSpPr>
        <p:spPr bwMode="auto">
          <a:xfrm>
            <a:off x="3372854" y="4950523"/>
            <a:ext cx="851000" cy="64807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</a:p>
        </p:txBody>
      </p:sp>
      <p:sp>
        <p:nvSpPr>
          <p:cNvPr id="11" name="Can 54"/>
          <p:cNvSpPr>
            <a:spLocks noChangeArrowheads="1"/>
          </p:cNvSpPr>
          <p:nvPr/>
        </p:nvSpPr>
        <p:spPr bwMode="auto">
          <a:xfrm>
            <a:off x="4227402" y="4953152"/>
            <a:ext cx="851000" cy="64807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n 54"/>
          <p:cNvSpPr>
            <a:spLocks noChangeArrowheads="1"/>
          </p:cNvSpPr>
          <p:nvPr/>
        </p:nvSpPr>
        <p:spPr bwMode="auto">
          <a:xfrm>
            <a:off x="5945002" y="4953154"/>
            <a:ext cx="851000" cy="648144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n 54"/>
          <p:cNvSpPr>
            <a:spLocks noChangeArrowheads="1"/>
          </p:cNvSpPr>
          <p:nvPr/>
        </p:nvSpPr>
        <p:spPr bwMode="auto">
          <a:xfrm>
            <a:off x="6803853" y="4953154"/>
            <a:ext cx="851000" cy="648143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n 54"/>
          <p:cNvSpPr>
            <a:spLocks noChangeArrowheads="1"/>
          </p:cNvSpPr>
          <p:nvPr/>
        </p:nvSpPr>
        <p:spPr bwMode="auto">
          <a:xfrm>
            <a:off x="1469564" y="4953153"/>
            <a:ext cx="851000" cy="648072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</a:p>
        </p:txBody>
      </p:sp>
      <p:cxnSp>
        <p:nvCxnSpPr>
          <p:cNvPr id="15" name="Straight Connector 14"/>
          <p:cNvCxnSpPr>
            <a:stCxn id="10" idx="3"/>
            <a:endCxn id="8" idx="1"/>
          </p:cNvCxnSpPr>
          <p:nvPr/>
        </p:nvCxnSpPr>
        <p:spPr>
          <a:xfrm>
            <a:off x="3798354" y="5598594"/>
            <a:ext cx="770224" cy="434678"/>
          </a:xfrm>
          <a:prstGeom prst="line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n 54"/>
          <p:cNvSpPr>
            <a:spLocks noChangeArrowheads="1"/>
          </p:cNvSpPr>
          <p:nvPr/>
        </p:nvSpPr>
        <p:spPr bwMode="auto">
          <a:xfrm rot="5400000">
            <a:off x="5301929" y="2672241"/>
            <a:ext cx="432049" cy="4273791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lIns="252000" tIns="36000" anchor="ctr"/>
          <a:lstStyle/>
          <a:p>
            <a:pPr marL="3175" algn="ctr"/>
            <a:r>
              <a:rPr lang="hu-HU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CIR K</a:t>
            </a:r>
            <a:r>
              <a:rPr lang="en-GB" alt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özös</a:t>
            </a:r>
            <a:r>
              <a:rPr lang="en-GB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személyazonosítóadat-tár</a:t>
            </a:r>
            <a:r>
              <a:rPr lang="en-GB" altLang="en-US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n 37"/>
          <p:cNvSpPr>
            <a:spLocks noChangeArrowheads="1"/>
          </p:cNvSpPr>
          <p:nvPr/>
        </p:nvSpPr>
        <p:spPr bwMode="auto">
          <a:xfrm>
            <a:off x="2651365" y="4881143"/>
            <a:ext cx="611576" cy="1152129"/>
          </a:xfrm>
          <a:prstGeom prst="can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lIns="36000" tIns="36000" rIns="36000" bIns="36000" anchor="ctr"/>
          <a:lstStyle/>
          <a:p>
            <a:pPr marL="3175" algn="ctr"/>
            <a:r>
              <a:rPr lang="hu-HU" alt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 </a:t>
            </a:r>
            <a:endParaRPr lang="hu-HU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4228660" y="4593112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Elbow Connector 18"/>
          <p:cNvCxnSpPr>
            <a:endCxn id="17" idx="1"/>
          </p:cNvCxnSpPr>
          <p:nvPr/>
        </p:nvCxnSpPr>
        <p:spPr bwMode="auto">
          <a:xfrm rot="10800000" flipV="1">
            <a:off x="2957153" y="4809135"/>
            <a:ext cx="431226" cy="7200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7" idx="2"/>
            <a:endCxn id="14" idx="4"/>
          </p:cNvCxnSpPr>
          <p:nvPr/>
        </p:nvCxnSpPr>
        <p:spPr>
          <a:xfrm flipH="1" flipV="1">
            <a:off x="2320564" y="5277189"/>
            <a:ext cx="330801" cy="180019"/>
          </a:xfrm>
          <a:prstGeom prst="line">
            <a:avLst/>
          </a:prstGeom>
          <a:ln w="3175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5946200" y="4588349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5082667" y="4588349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6804970" y="4588349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öbbszörös </a:t>
            </a:r>
            <a:r>
              <a:rPr lang="hu-HU" altLang="en-US" sz="2800" b="0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személyazonosságot felismerő rendszer 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(MID)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1250246"/>
            <a:ext cx="8686800" cy="3093154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500" b="0" i="0" dirty="0"/>
              <a:t>A </a:t>
            </a:r>
            <a:r>
              <a:rPr lang="en-GB" altLang="en-US" sz="1500" b="0" i="0" dirty="0" err="1"/>
              <a:t>közös</a:t>
            </a:r>
            <a:r>
              <a:rPr lang="en-GB" altLang="en-US" sz="1500" b="0" i="0" dirty="0"/>
              <a:t> </a:t>
            </a:r>
            <a:r>
              <a:rPr lang="hu-HU" altLang="en-US" sz="1500" b="0" i="0" dirty="0" smtClean="0"/>
              <a:t>személy</a:t>
            </a:r>
            <a:r>
              <a:rPr lang="en-GB" altLang="en-US" sz="1500" b="0" i="0" dirty="0" err="1" smtClean="0"/>
              <a:t>azonosítóadat</a:t>
            </a:r>
            <a:r>
              <a:rPr lang="hu-HU" altLang="en-US" sz="1500" b="0" i="0" dirty="0" smtClean="0"/>
              <a:t>-</a:t>
            </a:r>
            <a:r>
              <a:rPr lang="en-GB" altLang="en-US" sz="1500" b="0" i="0" dirty="0" err="1" smtClean="0"/>
              <a:t>tár</a:t>
            </a:r>
            <a:r>
              <a:rPr lang="en-GB" altLang="en-US" sz="1500" b="0" i="0" dirty="0" smtClean="0"/>
              <a:t> </a:t>
            </a:r>
            <a:r>
              <a:rPr lang="en-GB" altLang="en-US" sz="1500" b="0" i="0" dirty="0" err="1"/>
              <a:t>nem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tartalmazza</a:t>
            </a:r>
            <a:r>
              <a:rPr lang="en-GB" altLang="en-US" sz="1500" b="0" i="0" dirty="0"/>
              <a:t> a SIS-</a:t>
            </a:r>
            <a:r>
              <a:rPr lang="en-GB" altLang="en-US" sz="1500" b="0" i="0" dirty="0" err="1"/>
              <a:t>adatokat</a:t>
            </a:r>
            <a:r>
              <a:rPr lang="en-GB" altLang="en-US" sz="1500" b="0" i="0" dirty="0"/>
              <a:t> a </a:t>
            </a:r>
            <a:r>
              <a:rPr lang="en-GB" altLang="en-US" sz="1500" b="0" i="0" dirty="0" err="1"/>
              <a:t>szükségesség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hiánya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miatt</a:t>
            </a:r>
            <a:r>
              <a:rPr lang="en-GB" altLang="en-US" sz="1500" b="0" i="0" dirty="0"/>
              <a:t> (a SIS-</a:t>
            </a:r>
            <a:r>
              <a:rPr lang="en-GB" altLang="en-US" sz="1500" b="0" i="0" dirty="0" err="1"/>
              <a:t>adatok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már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minden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érintett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tagállami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hatóság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számára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rendelkezésre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állnak</a:t>
            </a:r>
            <a:r>
              <a:rPr lang="en-GB" altLang="en-US" sz="1500" b="0" i="0" dirty="0"/>
              <a:t>) </a:t>
            </a:r>
            <a:r>
              <a:rPr lang="hu-HU" altLang="en-US" sz="1500" b="0" i="0" dirty="0" smtClean="0"/>
              <a:t>illetve</a:t>
            </a:r>
            <a:r>
              <a:rPr lang="en-GB" altLang="en-US" sz="1500" b="0" i="0" dirty="0" smtClean="0"/>
              <a:t> </a:t>
            </a:r>
            <a:r>
              <a:rPr lang="en-GB" altLang="en-US" sz="1500" b="0" i="0" dirty="0"/>
              <a:t>a </a:t>
            </a:r>
            <a:r>
              <a:rPr lang="en-GB" altLang="en-US" sz="1500" b="0" i="0" dirty="0" err="1"/>
              <a:t>komplex</a:t>
            </a:r>
            <a:r>
              <a:rPr lang="en-GB" altLang="en-US" sz="1500" b="0" i="0" dirty="0"/>
              <a:t> SIS </a:t>
            </a:r>
            <a:r>
              <a:rPr lang="en-GB" altLang="en-US" sz="1500" b="0" i="0" dirty="0" err="1"/>
              <a:t>architektúra</a:t>
            </a:r>
            <a:r>
              <a:rPr lang="en-GB" altLang="en-US" sz="1500" b="0" i="0" dirty="0"/>
              <a:t> (</a:t>
            </a:r>
            <a:r>
              <a:rPr lang="en-GB" altLang="en-US" sz="1500" b="0" i="0" dirty="0" err="1"/>
              <a:t>teljes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vagy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részleges</a:t>
            </a:r>
            <a:r>
              <a:rPr lang="en-GB" altLang="en-US" sz="1500" b="0" i="0" dirty="0"/>
              <a:t> / </a:t>
            </a:r>
            <a:r>
              <a:rPr lang="en-GB" altLang="en-US" sz="1500" b="0" i="0" dirty="0" err="1" smtClean="0"/>
              <a:t>nemzeti</a:t>
            </a:r>
            <a:r>
              <a:rPr lang="en-GB" altLang="en-US" sz="1500" b="0" i="0" dirty="0" smtClean="0"/>
              <a:t> </a:t>
            </a:r>
            <a:r>
              <a:rPr lang="en-GB" altLang="en-US" sz="1500" b="0" i="0" dirty="0" err="1"/>
              <a:t>másolatok</a:t>
            </a:r>
            <a:r>
              <a:rPr lang="en-GB" altLang="en-US" sz="1500" b="0" i="0" dirty="0"/>
              <a:t>, </a:t>
            </a:r>
            <a:r>
              <a:rPr lang="en-GB" altLang="en-US" sz="1500" b="0" i="0" dirty="0" err="1"/>
              <a:t>opcionális</a:t>
            </a:r>
            <a:r>
              <a:rPr lang="en-GB" altLang="en-US" sz="1500" b="0" i="0" dirty="0"/>
              <a:t> </a:t>
            </a:r>
            <a:r>
              <a:rPr lang="en-GB" altLang="en-US" sz="1500" b="0" i="0" dirty="0" err="1"/>
              <a:t>nemzeti</a:t>
            </a:r>
            <a:r>
              <a:rPr lang="en-GB" altLang="en-US" sz="1500" b="0" i="0" dirty="0"/>
              <a:t> </a:t>
            </a:r>
            <a:r>
              <a:rPr lang="en-GB" altLang="en-US" sz="1500" b="0" i="0" dirty="0" smtClean="0"/>
              <a:t>AFIS-</a:t>
            </a:r>
            <a:r>
              <a:rPr lang="en-GB" altLang="en-US" sz="1500" b="0" i="0" dirty="0" err="1" smtClean="0"/>
              <a:t>ek</a:t>
            </a:r>
            <a:r>
              <a:rPr lang="hu-HU" altLang="en-US" sz="1500" b="0" i="0" dirty="0" smtClean="0"/>
              <a:t>) miatt.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5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500" b="0" i="0" dirty="0" smtClean="0"/>
              <a:t>A személyazonosságok összekapcsolásának - a </a:t>
            </a:r>
            <a:r>
              <a:rPr lang="hu-HU" altLang="en-US" sz="1500" b="0" i="0" dirty="0" err="1" smtClean="0"/>
              <a:t>CIR-en</a:t>
            </a:r>
            <a:r>
              <a:rPr lang="hu-HU" altLang="en-US" sz="1500" b="0" i="0" dirty="0" smtClean="0"/>
              <a:t> belül, illetve </a:t>
            </a:r>
            <a:r>
              <a:rPr lang="hu-HU" altLang="en-US" sz="1500" b="0" i="0" dirty="0"/>
              <a:t>a CIR és a SIS </a:t>
            </a:r>
            <a:r>
              <a:rPr lang="hu-HU" altLang="en-US" sz="1500" b="0" i="0" dirty="0" smtClean="0"/>
              <a:t>között - lehetővé </a:t>
            </a:r>
            <a:r>
              <a:rPr lang="hu-HU" altLang="en-US" sz="1500" b="0" i="0" dirty="0"/>
              <a:t>tétele érdekében egy kis különálló összetevő tárolja a nyilvántartások (CIR-ID és </a:t>
            </a:r>
            <a:r>
              <a:rPr lang="hu-HU" altLang="en-US" sz="1500" b="0" i="0" dirty="0" err="1"/>
              <a:t>Schengen-ID-k</a:t>
            </a:r>
            <a:r>
              <a:rPr lang="hu-HU" altLang="en-US" sz="1500" b="0" i="0" dirty="0"/>
              <a:t>) közötti </a:t>
            </a:r>
            <a:r>
              <a:rPr lang="hu-HU" altLang="en-US" sz="1500" b="0" i="0" dirty="0" smtClean="0"/>
              <a:t>kapcsolatokat.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5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500" b="0" i="0" dirty="0"/>
              <a:t>A </a:t>
            </a:r>
            <a:r>
              <a:rPr lang="hu-HU" altLang="en-US" sz="1500" b="0" i="0" dirty="0" smtClean="0"/>
              <a:t>kapcsolatokat </a:t>
            </a:r>
            <a:r>
              <a:rPr lang="hu-HU" altLang="en-US" sz="1500" b="0" i="0" dirty="0"/>
              <a:t>elsősorban a biometrikus egyezések </a:t>
            </a:r>
            <a:r>
              <a:rPr lang="hu-HU" altLang="en-US" sz="1500" b="0" i="0" dirty="0" smtClean="0"/>
              <a:t>határozzák </a:t>
            </a:r>
            <a:r>
              <a:rPr lang="hu-HU" altLang="en-US" sz="1500" b="0" i="0" dirty="0"/>
              <a:t>meg a </a:t>
            </a:r>
            <a:r>
              <a:rPr lang="hu-HU" altLang="en-US" sz="1500" b="0" i="0" dirty="0" smtClean="0"/>
              <a:t>közös </a:t>
            </a:r>
            <a:r>
              <a:rPr lang="hu-HU" altLang="en-US" sz="1500" b="0" i="0" dirty="0" err="1"/>
              <a:t>BMS-ben</a:t>
            </a:r>
            <a:r>
              <a:rPr lang="hu-HU" altLang="en-US" sz="1500" b="0" i="0" dirty="0"/>
              <a:t> vagy </a:t>
            </a:r>
            <a:r>
              <a:rPr lang="hu-HU" altLang="en-US" sz="1500" b="0" i="0" dirty="0" smtClean="0"/>
              <a:t>az alfanumerikus adatok egyezése az </a:t>
            </a:r>
            <a:r>
              <a:rPr lang="hu-HU" altLang="en-US" sz="1500" b="0" i="0" dirty="0"/>
              <a:t>útlevél </a:t>
            </a:r>
            <a:r>
              <a:rPr lang="hu-HU" altLang="en-US" sz="1500" b="0" i="0" dirty="0" smtClean="0"/>
              <a:t>adatait használva.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500" b="0" i="0" dirty="0" smtClean="0"/>
              <a:t>A kapcsolat fennállása a SIS és a CIR lekérdezése által szerezhető meg, a MID maga nem lekérdezhető.</a:t>
            </a:r>
            <a:endParaRPr lang="en-GB" altLang="en-US" sz="1500" b="0" i="0" dirty="0"/>
          </a:p>
        </p:txBody>
      </p:sp>
    </p:spTree>
    <p:extLst>
      <p:ext uri="{BB962C8B-B14F-4D97-AF65-F5344CB8AC3E}">
        <p14:creationId xmlns:p14="http://schemas.microsoft.com/office/powerpoint/2010/main" val="185130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5715000" cy="5262979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/>
              <a:t>A </a:t>
            </a:r>
            <a:r>
              <a:rPr lang="hu-HU" altLang="en-US" sz="1400" b="0" i="0" dirty="0" err="1" smtClean="0"/>
              <a:t>MID-kapcsolatok</a:t>
            </a:r>
            <a:r>
              <a:rPr lang="hu-HU" altLang="en-US" sz="1400" b="0" i="0" dirty="0" smtClean="0"/>
              <a:t> </a:t>
            </a:r>
            <a:r>
              <a:rPr lang="hu-HU" altLang="en-US" sz="1400" b="0" i="0" dirty="0"/>
              <a:t>"</a:t>
            </a:r>
            <a:r>
              <a:rPr lang="hu-HU" altLang="en-US" sz="1400" b="0" i="0" dirty="0" err="1"/>
              <a:t>színkódolva</a:t>
            </a:r>
            <a:r>
              <a:rPr lang="hu-HU" altLang="en-US" sz="1400" b="0" i="0" dirty="0"/>
              <a:t>" jelzik a következő helyzeteket</a:t>
            </a:r>
            <a:r>
              <a:rPr lang="hu-HU" altLang="en-US" sz="1400" b="0" i="0" dirty="0" smtClean="0"/>
              <a:t>: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400" b="0" i="0" dirty="0" smtClean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SÁRGA</a:t>
            </a:r>
            <a:r>
              <a:rPr lang="en-GB" altLang="en-US" sz="1400" b="0" i="0" dirty="0" smtClean="0"/>
              <a:t>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400" b="0" i="0" dirty="0" smtClean="0"/>
              <a:t>Kapcsolat lehet,</a:t>
            </a:r>
            <a:r>
              <a:rPr lang="en-GB" altLang="en-US" sz="1400" b="0" i="0" dirty="0" smtClean="0"/>
              <a:t> </a:t>
            </a:r>
            <a:r>
              <a:rPr lang="hu-HU" altLang="en-US" sz="1400" b="0" i="0" dirty="0" smtClean="0"/>
              <a:t>humán ellenőrzés után a kapcsolat színváltásával vagy kapcsolat eltávolításával járhat.</a:t>
            </a:r>
            <a:endParaRPr lang="en-GB" altLang="en-US" sz="14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ZÖLD</a:t>
            </a:r>
            <a:r>
              <a:rPr lang="en-GB" altLang="en-US" sz="1400" b="0" i="0" dirty="0" smtClean="0"/>
              <a:t>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Ugyanaz vagy nagyon hasonló </a:t>
            </a:r>
            <a:r>
              <a:rPr lang="hu-HU" altLang="en-US" sz="1400" b="0" i="0" dirty="0" smtClean="0"/>
              <a:t>személyazonosító adat </a:t>
            </a:r>
            <a:r>
              <a:rPr lang="hu-HU" altLang="en-US" sz="1400" b="0" i="0" dirty="0"/>
              <a:t>különböző biometrikus adatokkal</a:t>
            </a:r>
            <a:endParaRPr lang="en-GB" altLang="en-US" sz="14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PIROS</a:t>
            </a:r>
            <a:r>
              <a:rPr lang="en-GB" altLang="en-US" sz="1400" b="0" i="0" dirty="0" smtClean="0"/>
              <a:t>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A különböző </a:t>
            </a:r>
            <a:r>
              <a:rPr lang="hu-HU" altLang="en-US" sz="1400" b="0" i="0" dirty="0" smtClean="0"/>
              <a:t>személyazonosító (alfanumerikus) adatok </a:t>
            </a:r>
            <a:r>
              <a:rPr lang="hu-HU" altLang="en-US" sz="1400" b="0" i="0" dirty="0"/>
              <a:t>ugyanazon biometrikus adatokhoz kapcsolódnak, és a </a:t>
            </a:r>
            <a:r>
              <a:rPr lang="hu-HU" altLang="en-US" sz="1400" b="0" i="0" dirty="0" smtClean="0"/>
              <a:t>humán ellenőrzés </a:t>
            </a:r>
            <a:r>
              <a:rPr lang="hu-HU" altLang="en-US" sz="1400" b="0" i="0" dirty="0"/>
              <a:t>megállapítja, hogy ez jogellenes </a:t>
            </a:r>
            <a:r>
              <a:rPr lang="hu-HU" altLang="en-US" sz="1400" b="0" i="0" dirty="0" smtClean="0"/>
              <a:t>(</a:t>
            </a:r>
            <a:r>
              <a:rPr lang="en-US" sz="1400" b="0" i="0" dirty="0" err="1"/>
              <a:t>személyazonossággal</a:t>
            </a:r>
            <a:r>
              <a:rPr lang="en-US" sz="1400" b="0" i="0" dirty="0"/>
              <a:t> </a:t>
            </a:r>
            <a:r>
              <a:rPr lang="en-US" sz="1400" b="0" i="0" dirty="0" err="1"/>
              <a:t>való</a:t>
            </a:r>
            <a:r>
              <a:rPr lang="en-US" sz="1400" b="0" i="0" dirty="0"/>
              <a:t> </a:t>
            </a:r>
            <a:r>
              <a:rPr lang="en-US" sz="1400" b="0" i="0" dirty="0" err="1"/>
              <a:t>visszaélés</a:t>
            </a:r>
            <a:r>
              <a:rPr lang="hu-HU" altLang="en-US" sz="1400" b="0" i="0" dirty="0" smtClean="0"/>
              <a:t>)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400" b="0" i="0" dirty="0" smtClean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FEHÉR</a:t>
            </a:r>
            <a:r>
              <a:rPr lang="en-GB" altLang="en-US" sz="1400" b="0" i="0" dirty="0" smtClean="0"/>
              <a:t>: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 err="1"/>
              <a:t>Ugyanaz</a:t>
            </a:r>
            <a:r>
              <a:rPr lang="en-GB" altLang="en-US" sz="1400" b="0" i="0" dirty="0"/>
              <a:t> a biometrikus </a:t>
            </a:r>
            <a:r>
              <a:rPr lang="en-GB" altLang="en-US" sz="1400" b="0" i="0" dirty="0" err="1"/>
              <a:t>adat</a:t>
            </a:r>
            <a:r>
              <a:rPr lang="en-GB" altLang="en-US" sz="1400" b="0" i="0" dirty="0"/>
              <a:t> és </a:t>
            </a:r>
            <a:r>
              <a:rPr lang="en-GB" altLang="en-US" sz="1400" b="0" i="0" dirty="0" err="1"/>
              <a:t>ugyanaz</a:t>
            </a:r>
            <a:r>
              <a:rPr lang="en-GB" altLang="en-US" sz="1400" b="0" i="0" dirty="0"/>
              <a:t> (</a:t>
            </a:r>
            <a:r>
              <a:rPr lang="en-GB" altLang="en-US" sz="1400" b="0" i="0" dirty="0" err="1"/>
              <a:t>vagy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nagyon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hasonló</a:t>
            </a:r>
            <a:r>
              <a:rPr lang="en-GB" altLang="en-US" sz="1400" b="0" i="0" dirty="0"/>
              <a:t>) </a:t>
            </a:r>
            <a:r>
              <a:rPr lang="hu-HU" altLang="en-US" sz="1400" b="0" i="0" dirty="0" smtClean="0"/>
              <a:t>személyazonosító (alfanumerikus) </a:t>
            </a:r>
            <a:r>
              <a:rPr lang="en-GB" altLang="en-US" sz="1400" b="0" i="0" dirty="0" err="1" smtClean="0"/>
              <a:t>adatok</a:t>
            </a:r>
            <a:r>
              <a:rPr lang="en-GB" altLang="en-US" sz="1400" b="0" i="0" dirty="0" smtClean="0"/>
              <a:t> </a:t>
            </a:r>
            <a:r>
              <a:rPr lang="en-GB" altLang="en-US" sz="1400" b="0" i="0" dirty="0"/>
              <a:t>(</a:t>
            </a:r>
            <a:r>
              <a:rPr lang="en-GB" altLang="en-US" sz="1400" b="0" i="0" dirty="0" err="1"/>
              <a:t>azonos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személy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több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rendszerben</a:t>
            </a:r>
            <a:r>
              <a:rPr lang="en-GB" altLang="en-US" sz="1400" b="0" i="0" dirty="0" smtClean="0"/>
              <a:t>)</a:t>
            </a:r>
            <a:endParaRPr lang="hu-HU" altLang="en-US" sz="1400" b="0" i="0" dirty="0" smtClean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hu-HU" altLang="en-US" sz="1400" b="0" i="0" dirty="0"/>
              <a:t>Ugyanazok a </a:t>
            </a:r>
            <a:r>
              <a:rPr lang="hu-HU" altLang="en-US" sz="1400" b="0" i="0" dirty="0" smtClean="0"/>
              <a:t>biometrikus </a:t>
            </a:r>
            <a:r>
              <a:rPr lang="hu-HU" altLang="en-US" sz="1400" b="0" i="0" dirty="0"/>
              <a:t>adatok, de jogilag eltérő személyi adatok </a:t>
            </a:r>
            <a:r>
              <a:rPr lang="hu-HU" altLang="en-US" sz="1400" b="0" i="0" dirty="0" smtClean="0"/>
              <a:t>humán ellenőrzés </a:t>
            </a:r>
            <a:r>
              <a:rPr lang="hu-HU" altLang="en-US" sz="1400" b="0" i="0" dirty="0"/>
              <a:t>után</a:t>
            </a:r>
            <a:endParaRPr lang="en-GB" altLang="en-US" sz="1400" b="0" i="0" dirty="0"/>
          </a:p>
        </p:txBody>
      </p:sp>
      <p:sp>
        <p:nvSpPr>
          <p:cNvPr id="6" name="Rectangle 5"/>
          <p:cNvSpPr/>
          <p:nvPr/>
        </p:nvSpPr>
        <p:spPr>
          <a:xfrm>
            <a:off x="5867401" y="1143000"/>
            <a:ext cx="3195920" cy="5693866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tabLst>
                <a:tab pos="1076325" algn="l"/>
              </a:tabLst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tabLst>
                <a:tab pos="1076325" algn="l"/>
              </a:tabLst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1076325" algn="l"/>
              </a:tabLst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076325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Példák</a:t>
            </a:r>
            <a:r>
              <a:rPr lang="en-GB" altLang="en-US" sz="1400" b="0" i="0" dirty="0" smtClean="0"/>
              <a:t>:</a:t>
            </a: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400" b="0" i="0" dirty="0" smtClean="0"/>
          </a:p>
          <a:p>
            <a:pPr>
              <a:spcBef>
                <a:spcPct val="0"/>
              </a:spcBef>
              <a:buClrTx/>
              <a:buNone/>
              <a:defRPr/>
            </a:pP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SÁRGA</a:t>
            </a:r>
            <a:r>
              <a:rPr lang="en-GB" altLang="en-US" sz="1400" b="0" i="0" dirty="0" smtClean="0"/>
              <a:t>:</a:t>
            </a:r>
            <a:endParaRPr lang="en-GB" altLang="en-US" sz="14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/>
              <a:t>John Irving (SIS) &amp; Jonathan P. Irving (VIS) </a:t>
            </a:r>
            <a:r>
              <a:rPr lang="en-GB" altLang="en-US" sz="1400" b="0" i="0" dirty="0" err="1"/>
              <a:t>azonos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születési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dátummal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és</a:t>
            </a:r>
            <a:r>
              <a:rPr lang="en-GB" altLang="en-US" sz="1400" b="0" i="0" dirty="0"/>
              <a:t> </a:t>
            </a:r>
            <a:r>
              <a:rPr lang="en-GB" altLang="en-US" sz="1400" b="0" i="0" dirty="0" err="1"/>
              <a:t>állampolgársággal</a:t>
            </a:r>
            <a:r>
              <a:rPr lang="en-GB" altLang="en-US" sz="1400" b="0" i="0" dirty="0"/>
              <a:t> - </a:t>
            </a:r>
            <a:r>
              <a:rPr lang="en-GB" altLang="en-US" sz="1400" b="0" i="0" dirty="0" err="1"/>
              <a:t>ugyanaz</a:t>
            </a:r>
            <a:r>
              <a:rPr lang="en-GB" altLang="en-US" sz="1400" b="0" i="0" dirty="0"/>
              <a:t> a </a:t>
            </a:r>
            <a:r>
              <a:rPr lang="en-GB" altLang="en-US" sz="1400" b="0" i="0" dirty="0" err="1"/>
              <a:t>személy</a:t>
            </a:r>
            <a:r>
              <a:rPr lang="en-GB" altLang="en-US" sz="1400" b="0" i="0" dirty="0"/>
              <a:t>?</a:t>
            </a: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ZÖLD</a:t>
            </a:r>
            <a:r>
              <a:rPr lang="en-GB" altLang="en-US" sz="1400" b="0" i="0" dirty="0" smtClean="0"/>
              <a:t>:</a:t>
            </a:r>
            <a:endParaRPr lang="en-GB" altLang="en-US" sz="14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/>
              <a:t>Kurt Austin (SIS) &amp; Kurt Austin (EES) </a:t>
            </a:r>
            <a:r>
              <a:rPr lang="hu-HU" altLang="en-US" sz="1400" b="0" i="0" dirty="0"/>
              <a:t>két különböző személy</a:t>
            </a:r>
            <a:endParaRPr lang="en-GB" altLang="en-US" sz="1400" b="0" i="0" dirty="0" smtClean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PIROS</a:t>
            </a:r>
            <a:r>
              <a:rPr lang="en-GB" altLang="en-US" sz="1400" b="0" i="0" dirty="0" smtClean="0"/>
              <a:t>:</a:t>
            </a:r>
            <a:endParaRPr lang="en-GB" altLang="en-US" sz="14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 err="1"/>
              <a:t>Frans</a:t>
            </a:r>
            <a:r>
              <a:rPr lang="en-GB" altLang="en-US" sz="1400" b="0" i="0" dirty="0"/>
              <a:t> Smit (SIS) &amp; Franky Smith (VIS) </a:t>
            </a:r>
            <a:r>
              <a:rPr lang="hu-HU" altLang="en-US" sz="1400" b="0" i="0" dirty="0"/>
              <a:t>ugyanaz a személy, </a:t>
            </a:r>
            <a:r>
              <a:rPr lang="hu-HU" altLang="en-US" sz="1400" b="0" i="0" dirty="0" smtClean="0"/>
              <a:t>különböző azonosítóval</a:t>
            </a:r>
            <a:endParaRPr lang="en-GB" altLang="en-US" sz="14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endParaRPr lang="en-GB" altLang="en-US" sz="1400" b="0" i="0" dirty="0"/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hu-HU" altLang="en-US" sz="1400" b="0" i="0" dirty="0" smtClean="0"/>
              <a:t>FEHÉR</a:t>
            </a:r>
            <a:r>
              <a:rPr lang="en-GB" altLang="en-US" sz="1400" b="0" i="0" dirty="0" smtClean="0"/>
              <a:t>:</a:t>
            </a:r>
            <a:endParaRPr lang="en-GB" altLang="en-US" sz="1400" b="0" i="0" dirty="0"/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GB" altLang="en-US" sz="1400" b="0" i="0" dirty="0"/>
              <a:t>Elisabeth </a:t>
            </a:r>
            <a:r>
              <a:rPr lang="en-GB" altLang="en-US" sz="1400" b="0" i="0" dirty="0" err="1"/>
              <a:t>Shue</a:t>
            </a:r>
            <a:r>
              <a:rPr lang="en-GB" altLang="en-US" sz="1400" b="0" i="0" dirty="0"/>
              <a:t> &amp; Elisabeth Guggenheim-</a:t>
            </a:r>
            <a:r>
              <a:rPr lang="en-GB" altLang="en-US" sz="1400" b="0" i="0" dirty="0" err="1"/>
              <a:t>Shue</a:t>
            </a:r>
            <a:r>
              <a:rPr lang="en-GB" altLang="en-US" sz="1400" b="0" i="0" dirty="0"/>
              <a:t> </a:t>
            </a:r>
            <a:r>
              <a:rPr lang="hu-HU" altLang="en-US" sz="1400" b="0" i="0" dirty="0"/>
              <a:t>jogilag (házasság) </a:t>
            </a:r>
            <a:r>
              <a:rPr lang="hu-HU" altLang="en-US" sz="1400" b="0" i="0" dirty="0" smtClean="0"/>
              <a:t>ugyanaz a személy különböző identitásokkal (okmányok).</a:t>
            </a:r>
            <a:endParaRPr lang="en-GB" altLang="en-US" sz="1400" b="0" i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MID links</a:t>
            </a:r>
          </a:p>
        </p:txBody>
      </p:sp>
    </p:spTree>
    <p:extLst>
      <p:ext uri="{BB962C8B-B14F-4D97-AF65-F5344CB8AC3E}">
        <p14:creationId xmlns:p14="http://schemas.microsoft.com/office/powerpoint/2010/main" val="25623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700808"/>
            <a:ext cx="8686800" cy="4389438"/>
          </a:xfrm>
        </p:spPr>
        <p:txBody>
          <a:bodyPr>
            <a:normAutofit/>
          </a:bodyPr>
          <a:lstStyle/>
          <a:p>
            <a:r>
              <a:rPr lang="hu-HU" dirty="0" smtClean="0"/>
              <a:t>Uniós jogi aktusok áttekintése</a:t>
            </a:r>
          </a:p>
          <a:p>
            <a:endParaRPr lang="hu-HU" dirty="0" smtClean="0"/>
          </a:p>
          <a:p>
            <a:r>
              <a:rPr lang="hu-HU" dirty="0" smtClean="0"/>
              <a:t>Az EES és az ETIAS rendelet</a:t>
            </a:r>
          </a:p>
          <a:p>
            <a:endParaRPr lang="hu-HU" dirty="0"/>
          </a:p>
          <a:p>
            <a:r>
              <a:rPr lang="hu-HU" dirty="0" smtClean="0"/>
              <a:t>Kormányzati intézkedések koordinációja</a:t>
            </a:r>
          </a:p>
          <a:p>
            <a:endParaRPr lang="hu-HU" dirty="0"/>
          </a:p>
          <a:p>
            <a:r>
              <a:rPr lang="hu-HU" dirty="0" smtClean="0"/>
              <a:t>Jogharmonizációs feladatok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marL="0" lvl="0" indent="0">
              <a:buNone/>
            </a:pPr>
            <a:endParaRPr lang="hu-HU" sz="2800" b="1" dirty="0" smtClean="0"/>
          </a:p>
          <a:p>
            <a:endParaRPr lang="hu-HU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623" y="4038600"/>
            <a:ext cx="892899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‚</a:t>
            </a:r>
            <a:r>
              <a:rPr lang="en-GB" sz="1400" b="0" dirty="0" smtClean="0"/>
              <a:t>A</a:t>
            </a:r>
            <a:r>
              <a:rPr lang="hu-HU" sz="1400" b="0" dirty="0" smtClean="0"/>
              <a:t>’ tagállam</a:t>
            </a:r>
            <a:r>
              <a:rPr lang="en-GB" sz="1400" b="0" dirty="0" smtClean="0"/>
              <a:t> </a:t>
            </a:r>
            <a:r>
              <a:rPr lang="en-GB" sz="1400" b="0" dirty="0" err="1"/>
              <a:t>létrehoz</a:t>
            </a:r>
            <a:r>
              <a:rPr lang="en-GB" sz="1400" b="0" dirty="0"/>
              <a:t> </a:t>
            </a:r>
            <a:r>
              <a:rPr lang="en-GB" sz="1400" b="0" dirty="0" err="1"/>
              <a:t>egy</a:t>
            </a:r>
            <a:r>
              <a:rPr lang="en-GB" sz="1400" b="0" dirty="0"/>
              <a:t> SIS </a:t>
            </a:r>
            <a:r>
              <a:rPr lang="hu-HU" sz="1400" b="0" dirty="0" smtClean="0"/>
              <a:t>jelzést </a:t>
            </a:r>
            <a:r>
              <a:rPr lang="en-GB" sz="1400" b="0" dirty="0" smtClean="0"/>
              <a:t>(36</a:t>
            </a:r>
            <a:r>
              <a:rPr lang="hu-HU" sz="1400" b="0" dirty="0" smtClean="0"/>
              <a:t>. cikk</a:t>
            </a:r>
            <a:r>
              <a:rPr lang="en-GB" sz="1400" b="0" dirty="0" smtClean="0"/>
              <a:t>) </a:t>
            </a:r>
            <a:r>
              <a:rPr lang="en-GB" sz="1400" b="0" dirty="0" err="1"/>
              <a:t>Frans</a:t>
            </a:r>
            <a:r>
              <a:rPr lang="en-GB" sz="1400" b="0" dirty="0"/>
              <a:t> Smit </a:t>
            </a:r>
            <a:r>
              <a:rPr lang="en-GB" sz="1400" b="0" dirty="0" err="1"/>
              <a:t>úrral</a:t>
            </a:r>
            <a:r>
              <a:rPr lang="en-GB" sz="1400" b="0" dirty="0"/>
              <a:t>, </a:t>
            </a:r>
            <a:r>
              <a:rPr lang="en-GB" sz="1400" b="0" dirty="0" smtClean="0"/>
              <a:t>biometrikus </a:t>
            </a:r>
            <a:r>
              <a:rPr lang="en-GB" sz="1400" b="0" dirty="0" err="1" smtClean="0"/>
              <a:t>adatok</a:t>
            </a:r>
            <a:r>
              <a:rPr lang="hu-HU" sz="1400" b="0" dirty="0" smtClean="0"/>
              <a:t>k</a:t>
            </a:r>
            <a:r>
              <a:rPr lang="en-GB" sz="1400" b="0" dirty="0" smtClean="0"/>
              <a:t>a</a:t>
            </a:r>
            <a:r>
              <a:rPr lang="hu-HU" sz="1400" b="0" dirty="0" smtClean="0"/>
              <a:t>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‚B’</a:t>
            </a:r>
            <a:r>
              <a:rPr lang="en-GB" sz="1400" b="0" dirty="0" smtClean="0"/>
              <a:t> </a:t>
            </a:r>
            <a:r>
              <a:rPr lang="hu-HU" sz="1400" b="0" dirty="0" smtClean="0"/>
              <a:t>tagállam </a:t>
            </a:r>
            <a:r>
              <a:rPr lang="en-GB" sz="1400" b="0" dirty="0" err="1" smtClean="0"/>
              <a:t>konzulátusa</a:t>
            </a:r>
            <a:r>
              <a:rPr lang="en-GB" sz="1400" b="0" dirty="0" smtClean="0"/>
              <a:t> </a:t>
            </a:r>
            <a:r>
              <a:rPr lang="en-GB" sz="1400" b="0" dirty="0" err="1"/>
              <a:t>vízumkérelmet</a:t>
            </a:r>
            <a:r>
              <a:rPr lang="en-GB" sz="1400" b="0" dirty="0"/>
              <a:t> </a:t>
            </a:r>
            <a:r>
              <a:rPr lang="hu-HU" sz="1400" b="0" dirty="0" smtClean="0"/>
              <a:t>hoz létre </a:t>
            </a:r>
            <a:r>
              <a:rPr lang="en-GB" sz="1400" b="0" dirty="0" err="1" smtClean="0"/>
              <a:t>egy</a:t>
            </a:r>
            <a:r>
              <a:rPr lang="en-GB" sz="1400" b="0" dirty="0" smtClean="0"/>
              <a:t> </a:t>
            </a:r>
            <a:r>
              <a:rPr lang="en-GB" sz="1400" b="0" dirty="0"/>
              <a:t>Franky Smith </a:t>
            </a:r>
            <a:r>
              <a:rPr lang="en-GB" sz="1400" b="0" dirty="0" err="1"/>
              <a:t>úrral</a:t>
            </a:r>
            <a:r>
              <a:rPr lang="en-GB" sz="1400" b="0" dirty="0"/>
              <a:t>, </a:t>
            </a:r>
            <a:r>
              <a:rPr lang="en-GB" sz="1400" b="0" dirty="0" smtClean="0"/>
              <a:t>biometrikus </a:t>
            </a:r>
            <a:r>
              <a:rPr lang="en-GB" sz="1400" b="0" dirty="0" err="1" smtClean="0"/>
              <a:t>adatok</a:t>
            </a:r>
            <a:r>
              <a:rPr lang="hu-HU" sz="1400" b="0" dirty="0" err="1" smtClean="0"/>
              <a:t>kal</a:t>
            </a:r>
            <a:endParaRPr lang="hu-H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/>
              <a:t>A konzuli személyzetnek nincs hozzáférése ehhez a </a:t>
            </a:r>
            <a:r>
              <a:rPr lang="hu-HU" sz="1400" b="0" dirty="0" smtClean="0"/>
              <a:t>jelzéshez (diszkrét </a:t>
            </a:r>
            <a:r>
              <a:rPr lang="hu-HU" sz="1400" b="0" dirty="0"/>
              <a:t>ellenőrzés</a:t>
            </a:r>
            <a:r>
              <a:rPr lang="hu-HU" sz="1400" b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b="0" dirty="0"/>
              <a:t>A megosztott BMS </a:t>
            </a:r>
            <a:r>
              <a:rPr lang="hu-HU" sz="1400" b="0" dirty="0" smtClean="0"/>
              <a:t>viszont </a:t>
            </a:r>
            <a:r>
              <a:rPr lang="pt-BR" sz="1400" b="0" dirty="0" smtClean="0"/>
              <a:t>felismeri </a:t>
            </a:r>
            <a:r>
              <a:rPr lang="pt-BR" sz="1400" b="0" dirty="0"/>
              <a:t>a </a:t>
            </a:r>
            <a:r>
              <a:rPr lang="hu-HU" sz="1400" b="0" dirty="0" smtClean="0"/>
              <a:t>találatokat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A </a:t>
            </a:r>
            <a:r>
              <a:rPr lang="hu-HU" sz="1400" b="0" dirty="0" smtClean="0"/>
              <a:t>többszörös személyazonosságot felismerő rendszer </a:t>
            </a:r>
            <a:r>
              <a:rPr lang="en-GB" sz="1400" b="0" dirty="0" err="1" smtClean="0"/>
              <a:t>létrehoz</a:t>
            </a:r>
            <a:r>
              <a:rPr lang="en-GB" sz="1400" b="0" dirty="0" smtClean="0"/>
              <a:t> </a:t>
            </a:r>
            <a:r>
              <a:rPr lang="en-GB" sz="1400" b="0" dirty="0" err="1" smtClean="0"/>
              <a:t>egy</a:t>
            </a:r>
            <a:r>
              <a:rPr lang="en-GB" sz="1400" b="0" dirty="0" smtClean="0"/>
              <a:t> </a:t>
            </a:r>
            <a:r>
              <a:rPr lang="en-GB" sz="1400" b="0" dirty="0" err="1" smtClean="0"/>
              <a:t>sárga</a:t>
            </a:r>
            <a:r>
              <a:rPr lang="en-GB" sz="1400" b="0" dirty="0" smtClean="0"/>
              <a:t> </a:t>
            </a:r>
            <a:r>
              <a:rPr lang="en-GB" sz="1400" b="0" dirty="0" err="1" smtClean="0"/>
              <a:t>kapcsolatot</a:t>
            </a:r>
            <a:r>
              <a:rPr lang="en-GB" sz="1400" b="0" dirty="0" smtClean="0"/>
              <a:t> a SIS </a:t>
            </a:r>
            <a:r>
              <a:rPr lang="hu-HU" sz="1400" b="0" dirty="0" smtClean="0"/>
              <a:t>jelzés </a:t>
            </a:r>
            <a:r>
              <a:rPr lang="en-GB" sz="1400" b="0" dirty="0" smtClean="0"/>
              <a:t>(</a:t>
            </a:r>
            <a:r>
              <a:rPr lang="en-GB" sz="1400" b="0" dirty="0" err="1" smtClean="0"/>
              <a:t>Frans</a:t>
            </a:r>
            <a:r>
              <a:rPr lang="en-GB" sz="1400" b="0" dirty="0" smtClean="0"/>
              <a:t> Smit) és a VIS </a:t>
            </a:r>
            <a:r>
              <a:rPr lang="hu-HU" sz="1400" b="0" dirty="0" smtClean="0"/>
              <a:t>nyilvántartás</a:t>
            </a:r>
            <a:r>
              <a:rPr lang="en-GB" sz="1400" b="0" dirty="0" smtClean="0"/>
              <a:t> (Franky Smith) </a:t>
            </a:r>
            <a:r>
              <a:rPr lang="en-GB" sz="1400" b="0" dirty="0" err="1" smtClean="0"/>
              <a:t>között</a:t>
            </a:r>
            <a:r>
              <a:rPr lang="en-GB" sz="1400" b="0" dirty="0" smtClean="0"/>
              <a:t> a CIR</a:t>
            </a:r>
            <a:r>
              <a:rPr lang="hu-HU" sz="1400" b="0" dirty="0" smtClean="0"/>
              <a:t> - </a:t>
            </a:r>
            <a:r>
              <a:rPr lang="en-GB" sz="1400" b="0" dirty="0" smtClean="0"/>
              <a:t>ID </a:t>
            </a:r>
            <a:r>
              <a:rPr lang="en-GB" sz="1400" b="0" dirty="0" err="1" smtClean="0"/>
              <a:t>és</a:t>
            </a:r>
            <a:r>
              <a:rPr lang="en-GB" sz="1400" b="0" dirty="0" smtClean="0"/>
              <a:t> a Schengen</a:t>
            </a:r>
            <a:r>
              <a:rPr lang="hu-HU" sz="1400" b="0" dirty="0" smtClean="0"/>
              <a:t> - </a:t>
            </a:r>
            <a:r>
              <a:rPr lang="en-GB" sz="1400" b="0" dirty="0" smtClean="0"/>
              <a:t>ID </a:t>
            </a:r>
            <a:r>
              <a:rPr lang="en-GB" sz="1400" b="0" dirty="0" err="1" smtClean="0"/>
              <a:t>segítségével</a:t>
            </a:r>
            <a:endParaRPr lang="hu-H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‚A’ tagállam </a:t>
            </a:r>
            <a:r>
              <a:rPr lang="hu-HU" sz="1400" b="0" dirty="0" err="1" smtClean="0"/>
              <a:t>SIRENE-iroda</a:t>
            </a:r>
            <a:r>
              <a:rPr lang="hu-HU" sz="1400" b="0" dirty="0" smtClean="0"/>
              <a:t> </a:t>
            </a:r>
            <a:r>
              <a:rPr lang="hu-HU" sz="1400" b="0" dirty="0"/>
              <a:t>tájékoztatást kap a </a:t>
            </a:r>
            <a:r>
              <a:rPr lang="hu-HU" sz="1400" b="0" dirty="0" err="1"/>
              <a:t>MID-ben</a:t>
            </a:r>
            <a:r>
              <a:rPr lang="hu-HU" sz="1400" b="0" dirty="0"/>
              <a:t> található </a:t>
            </a:r>
            <a:r>
              <a:rPr lang="hu-HU" sz="1400" b="0" dirty="0" smtClean="0"/>
              <a:t>kapcsolatokról, </a:t>
            </a:r>
            <a:r>
              <a:rPr lang="hu-HU" sz="1400" b="0" dirty="0"/>
              <a:t>és </a:t>
            </a:r>
            <a:r>
              <a:rPr lang="hu-HU" sz="1400" b="0" dirty="0" smtClean="0"/>
              <a:t>létrehozhat </a:t>
            </a:r>
            <a:r>
              <a:rPr lang="hu-HU" sz="1400" b="0" dirty="0"/>
              <a:t>egy </a:t>
            </a:r>
            <a:r>
              <a:rPr lang="hu-HU" sz="1400" b="0" dirty="0" smtClean="0"/>
              <a:t>piros kapcsolatot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‚B’ tagállam</a:t>
            </a:r>
            <a:r>
              <a:rPr lang="en-GB" sz="1400" b="0" dirty="0" smtClean="0"/>
              <a:t> </a:t>
            </a:r>
            <a:r>
              <a:rPr lang="en-GB" sz="1400" b="0" dirty="0" err="1"/>
              <a:t>folytathatja</a:t>
            </a:r>
            <a:r>
              <a:rPr lang="en-GB" sz="1400" b="0" dirty="0"/>
              <a:t> a </a:t>
            </a:r>
            <a:r>
              <a:rPr lang="en-GB" sz="1400" b="0" dirty="0" err="1"/>
              <a:t>vízum</a:t>
            </a:r>
            <a:r>
              <a:rPr lang="en-GB" sz="1400" b="0" dirty="0"/>
              <a:t> </a:t>
            </a:r>
            <a:r>
              <a:rPr lang="en-GB" sz="1400" b="0" dirty="0" err="1" smtClean="0"/>
              <a:t>kiadását</a:t>
            </a:r>
            <a:endParaRPr lang="hu-H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err="1"/>
              <a:t>Amikor</a:t>
            </a:r>
            <a:r>
              <a:rPr lang="en-GB" sz="1400" b="0" dirty="0"/>
              <a:t> </a:t>
            </a:r>
            <a:r>
              <a:rPr lang="en-GB" sz="1400" b="0" dirty="0" err="1"/>
              <a:t>Frans</a:t>
            </a:r>
            <a:r>
              <a:rPr lang="en-GB" sz="1400" b="0" dirty="0"/>
              <a:t> Smit (</a:t>
            </a:r>
            <a:r>
              <a:rPr lang="en-GB" sz="1400" b="0" dirty="0" err="1"/>
              <a:t>más</a:t>
            </a:r>
            <a:r>
              <a:rPr lang="en-GB" sz="1400" b="0" dirty="0"/>
              <a:t> </a:t>
            </a:r>
            <a:r>
              <a:rPr lang="en-GB" sz="1400" b="0" dirty="0" err="1"/>
              <a:t>néven</a:t>
            </a:r>
            <a:r>
              <a:rPr lang="en-GB" sz="1400" b="0" dirty="0"/>
              <a:t> Franky Smith) </a:t>
            </a:r>
            <a:r>
              <a:rPr lang="hu-HU" sz="1400" b="0" dirty="0" smtClean="0"/>
              <a:t>átlépi</a:t>
            </a:r>
            <a:r>
              <a:rPr lang="en-GB" sz="1400" b="0" dirty="0" smtClean="0"/>
              <a:t> </a:t>
            </a:r>
            <a:r>
              <a:rPr lang="en-GB" sz="1400" b="0" dirty="0"/>
              <a:t>a </a:t>
            </a:r>
            <a:r>
              <a:rPr lang="en-GB" sz="1400" b="0" dirty="0" err="1"/>
              <a:t>határt</a:t>
            </a:r>
            <a:r>
              <a:rPr lang="en-GB" sz="1400" b="0" dirty="0"/>
              <a:t>, </a:t>
            </a:r>
            <a:r>
              <a:rPr lang="hu-HU" sz="1400" b="0" dirty="0" smtClean="0"/>
              <a:t>vagy/és menedékjogot kérelmez, </a:t>
            </a:r>
            <a:r>
              <a:rPr lang="en-GB" sz="1400" b="0" dirty="0" smtClean="0"/>
              <a:t>a </a:t>
            </a:r>
            <a:r>
              <a:rPr lang="en-GB" sz="1400" b="0" dirty="0" err="1"/>
              <a:t>kapcsolatot</a:t>
            </a:r>
            <a:r>
              <a:rPr lang="en-GB" sz="1400" b="0" dirty="0"/>
              <a:t> </a:t>
            </a:r>
            <a:r>
              <a:rPr lang="en-GB" sz="1400" b="0" dirty="0" err="1"/>
              <a:t>az</a:t>
            </a:r>
            <a:r>
              <a:rPr lang="en-GB" sz="1400" b="0" dirty="0"/>
              <a:t> </a:t>
            </a:r>
            <a:r>
              <a:rPr lang="en-GB" sz="1400" b="0" dirty="0" err="1"/>
              <a:t>illetékes</a:t>
            </a:r>
            <a:r>
              <a:rPr lang="en-GB" sz="1400" b="0" dirty="0"/>
              <a:t> </a:t>
            </a:r>
            <a:r>
              <a:rPr lang="en-GB" sz="1400" b="0" dirty="0" err="1"/>
              <a:t>hatóságoknak</a:t>
            </a:r>
            <a:r>
              <a:rPr lang="en-GB" sz="1400" b="0" dirty="0"/>
              <a:t> </a:t>
            </a:r>
            <a:r>
              <a:rPr lang="en-GB" sz="1400" b="0" dirty="0" err="1"/>
              <a:t>mutatják</a:t>
            </a:r>
            <a:r>
              <a:rPr lang="en-GB" sz="1400" b="0" dirty="0"/>
              <a:t> be, </a:t>
            </a:r>
            <a:r>
              <a:rPr lang="en-GB" sz="1400" b="0" dirty="0" err="1"/>
              <a:t>függetlenül</a:t>
            </a:r>
            <a:r>
              <a:rPr lang="en-GB" sz="1400" b="0" dirty="0"/>
              <a:t> </a:t>
            </a:r>
            <a:r>
              <a:rPr lang="en-GB" sz="1400" b="0" dirty="0" err="1"/>
              <a:t>attól</a:t>
            </a:r>
            <a:r>
              <a:rPr lang="en-GB" sz="1400" b="0" dirty="0"/>
              <a:t>, </a:t>
            </a:r>
            <a:r>
              <a:rPr lang="en-GB" sz="1400" b="0" dirty="0" err="1"/>
              <a:t>hogy</a:t>
            </a:r>
            <a:r>
              <a:rPr lang="en-GB" sz="1400" b="0" dirty="0"/>
              <a:t> a </a:t>
            </a:r>
            <a:r>
              <a:rPr lang="en-GB" sz="1400" b="0" dirty="0" err="1"/>
              <a:t>keresést</a:t>
            </a:r>
            <a:r>
              <a:rPr lang="en-GB" sz="1400" b="0" dirty="0"/>
              <a:t> </a:t>
            </a:r>
            <a:r>
              <a:rPr lang="hu-HU" sz="1400" b="0" dirty="0" smtClean="0"/>
              <a:t>alfanumerikus </a:t>
            </a:r>
            <a:r>
              <a:rPr lang="en-GB" sz="1400" b="0" dirty="0" err="1" smtClean="0"/>
              <a:t>vagy</a:t>
            </a:r>
            <a:r>
              <a:rPr lang="en-GB" sz="1400" b="0" dirty="0" smtClean="0"/>
              <a:t> </a:t>
            </a:r>
            <a:r>
              <a:rPr lang="en-GB" sz="1400" b="0" dirty="0"/>
              <a:t>biometrikus </a:t>
            </a:r>
            <a:r>
              <a:rPr lang="en-GB" sz="1400" b="0" dirty="0" err="1"/>
              <a:t>adatok</a:t>
            </a:r>
            <a:r>
              <a:rPr lang="en-GB" sz="1400" b="0" dirty="0"/>
              <a:t> </a:t>
            </a:r>
            <a:r>
              <a:rPr lang="en-GB" sz="1400" b="0" dirty="0" err="1"/>
              <a:t>alapján</a:t>
            </a:r>
            <a:r>
              <a:rPr lang="en-GB" sz="1400" b="0" dirty="0"/>
              <a:t> </a:t>
            </a:r>
            <a:r>
              <a:rPr lang="en-GB" sz="1400" b="0" dirty="0" err="1" smtClean="0"/>
              <a:t>végzik</a:t>
            </a:r>
            <a:r>
              <a:rPr lang="en-GB" sz="1400" b="0" dirty="0" smtClean="0"/>
              <a:t> el</a:t>
            </a:r>
            <a:r>
              <a:rPr lang="hu-HU" sz="1400" b="0" dirty="0" smtClean="0"/>
              <a:t>.</a:t>
            </a:r>
            <a:endParaRPr lang="en-GB" sz="1400" b="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1115616" y="1483947"/>
            <a:ext cx="5222905" cy="2417171"/>
            <a:chOff x="1115616" y="1483947"/>
            <a:chExt cx="5222905" cy="2417171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3501008"/>
              <a:ext cx="5222905" cy="400110"/>
            </a:xfrm>
            <a:prstGeom prst="rect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>
                <a:tabLst>
                  <a:tab pos="1252538" algn="l"/>
                </a:tabLst>
                <a:defRPr sz="1000"/>
              </a:lvl1pPr>
            </a:lstStyle>
            <a:p>
              <a:r>
                <a:rPr lang="en-GB" dirty="0"/>
                <a:t>MID-ID	Schengen-ID	CIR-ID		</a:t>
              </a:r>
              <a:r>
                <a:rPr lang="hu-HU" dirty="0" smtClean="0"/>
                <a:t>Csalás</a:t>
              </a:r>
              <a:endParaRPr lang="en-GB" dirty="0"/>
            </a:p>
            <a:p>
              <a:r>
                <a:rPr lang="en-GB" dirty="0"/>
                <a:t>0000234	0000012345	000098765		</a:t>
              </a:r>
              <a:r>
                <a:rPr lang="hu-HU" dirty="0" smtClean="0"/>
                <a:t>Típusa</a:t>
              </a:r>
              <a:endParaRPr lang="en-GB" dirty="0"/>
            </a:p>
          </p:txBody>
        </p:sp>
        <p:sp>
          <p:nvSpPr>
            <p:cNvPr id="8" name="Can 37"/>
            <p:cNvSpPr>
              <a:spLocks noChangeArrowheads="1"/>
            </p:cNvSpPr>
            <p:nvPr/>
          </p:nvSpPr>
          <p:spPr bwMode="auto">
            <a:xfrm>
              <a:off x="2738483" y="1750347"/>
              <a:ext cx="936104" cy="1177068"/>
            </a:xfrm>
            <a:prstGeom prst="can">
              <a:avLst>
                <a:gd name="adj" fmla="val 16667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rgbClr val="21D6E0"/>
                </a:gs>
                <a:gs pos="100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anchor="ctr"/>
            <a:lstStyle/>
            <a:p>
              <a:pPr marL="3175" algn="ctr"/>
              <a:r>
                <a:rPr lang="hu-HU" alt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MID</a:t>
              </a:r>
              <a:endParaRPr lang="en-GB" alt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>
              <a:stCxn id="8" idx="4"/>
              <a:endCxn id="23" idx="3"/>
            </p:cNvCxnSpPr>
            <p:nvPr/>
          </p:nvCxnSpPr>
          <p:spPr>
            <a:xfrm flipV="1">
              <a:off x="3674587" y="2167881"/>
              <a:ext cx="537373" cy="17100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4"/>
              <a:endCxn id="8" idx="2"/>
            </p:cNvCxnSpPr>
            <p:nvPr/>
          </p:nvCxnSpPr>
          <p:spPr>
            <a:xfrm>
              <a:off x="1187624" y="2317188"/>
              <a:ext cx="1550859" cy="21693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1"/>
              <a:endCxn id="20" idx="2"/>
            </p:cNvCxnSpPr>
            <p:nvPr/>
          </p:nvCxnSpPr>
          <p:spPr>
            <a:xfrm flipH="1" flipV="1">
              <a:off x="3162818" y="1483947"/>
              <a:ext cx="43717" cy="26640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762124" y="1025265"/>
            <a:ext cx="4998008" cy="967887"/>
            <a:chOff x="762124" y="1025265"/>
            <a:chExt cx="4998008" cy="967887"/>
          </a:xfrm>
        </p:grpSpPr>
        <p:sp>
          <p:nvSpPr>
            <p:cNvPr id="20" name="Rounded Rectangle 39"/>
            <p:cNvSpPr>
              <a:spLocks noChangeArrowheads="1"/>
            </p:cNvSpPr>
            <p:nvPr/>
          </p:nvSpPr>
          <p:spPr bwMode="auto">
            <a:xfrm>
              <a:off x="2715479" y="1025265"/>
              <a:ext cx="894678" cy="458682"/>
            </a:xfrm>
            <a:prstGeom prst="roundRect">
              <a:avLst>
                <a:gd name="adj" fmla="val 16667"/>
              </a:avLst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175" algn="ctr"/>
              <a:r>
                <a:rPr lang="en-GB" altLang="en-US" sz="1000" dirty="0" err="1" smtClean="0">
                  <a:solidFill>
                    <a:srgbClr val="FFD624"/>
                  </a:solidFill>
                  <a:latin typeface="Tahoma" pitchFamily="34" charset="0"/>
                </a:rPr>
                <a:t>Eur</a:t>
              </a:r>
              <a:r>
                <a:rPr lang="hu-HU" altLang="en-US" sz="1000" dirty="0" err="1" smtClean="0">
                  <a:solidFill>
                    <a:srgbClr val="FFD624"/>
                  </a:solidFill>
                  <a:latin typeface="Tahoma" pitchFamily="34" charset="0"/>
                </a:rPr>
                <a:t>ópai</a:t>
              </a:r>
              <a:r>
                <a:rPr lang="hu-HU" altLang="en-US" sz="1000" dirty="0" smtClean="0">
                  <a:solidFill>
                    <a:srgbClr val="FFD624"/>
                  </a:solidFill>
                  <a:latin typeface="Tahoma" pitchFamily="34" charset="0"/>
                </a:rPr>
                <a:t> keresőportál</a:t>
              </a:r>
              <a:endParaRPr lang="en-GB" altLang="en-US" sz="1000" dirty="0">
                <a:solidFill>
                  <a:srgbClr val="FFD624"/>
                </a:solidFill>
                <a:latin typeface="Tahoma" pitchFamily="34" charset="0"/>
              </a:endParaRPr>
            </a:p>
          </p:txBody>
        </p:sp>
        <p:cxnSp>
          <p:nvCxnSpPr>
            <p:cNvPr id="24" name="Straight Connector 23"/>
            <p:cNvCxnSpPr>
              <a:stCxn id="20" idx="3"/>
              <a:endCxn id="23" idx="2"/>
            </p:cNvCxnSpPr>
            <p:nvPr/>
          </p:nvCxnSpPr>
          <p:spPr>
            <a:xfrm>
              <a:off x="3610157" y="1254606"/>
              <a:ext cx="2149975" cy="69725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20" idx="1"/>
            </p:cNvCxnSpPr>
            <p:nvPr/>
          </p:nvCxnSpPr>
          <p:spPr>
            <a:xfrm flipV="1">
              <a:off x="762124" y="1254606"/>
              <a:ext cx="1953355" cy="738546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7504" y="1483947"/>
            <a:ext cx="4397205" cy="1945683"/>
            <a:chOff x="107504" y="1340768"/>
            <a:chExt cx="4397205" cy="1945683"/>
          </a:xfrm>
        </p:grpSpPr>
        <p:sp>
          <p:nvSpPr>
            <p:cNvPr id="6" name="Can 54"/>
            <p:cNvSpPr>
              <a:spLocks noChangeArrowheads="1"/>
            </p:cNvSpPr>
            <p:nvPr/>
          </p:nvSpPr>
          <p:spPr bwMode="auto">
            <a:xfrm>
              <a:off x="336624" y="1849973"/>
              <a:ext cx="851000" cy="648072"/>
            </a:xfrm>
            <a:prstGeom prst="can">
              <a:avLst>
                <a:gd name="adj" fmla="val 17000"/>
              </a:avLst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3175" algn="ctr"/>
              <a:r>
                <a:rPr lang="en-GB" altLang="en-US" sz="16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SIS</a:t>
              </a:r>
            </a:p>
          </p:txBody>
        </p:sp>
        <p:cxnSp>
          <p:nvCxnSpPr>
            <p:cNvPr id="17" name="Straight Connector 16"/>
            <p:cNvCxnSpPr>
              <a:stCxn id="6" idx="3"/>
              <a:endCxn id="15" idx="2"/>
            </p:cNvCxnSpPr>
            <p:nvPr/>
          </p:nvCxnSpPr>
          <p:spPr>
            <a:xfrm>
              <a:off x="762124" y="2498045"/>
              <a:ext cx="1060287" cy="572382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37"/>
            <p:cNvSpPr>
              <a:spLocks noChangeArrowheads="1"/>
            </p:cNvSpPr>
            <p:nvPr/>
          </p:nvSpPr>
          <p:spPr bwMode="auto">
            <a:xfrm>
              <a:off x="1822411" y="2854403"/>
              <a:ext cx="2682298" cy="432048"/>
            </a:xfrm>
            <a:prstGeom prst="can">
              <a:avLst>
                <a:gd name="adj" fmla="val 33562"/>
              </a:avLst>
            </a:prstGeom>
            <a:solidFill>
              <a:srgbClr val="00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marL="3175"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600" i="0" dirty="0" err="1" smtClean="0">
                  <a:solidFill>
                    <a:srgbClr val="FFD624"/>
                  </a:solidFill>
                  <a:latin typeface="Tahoma" pitchFamily="34" charset="0"/>
                </a:rPr>
                <a:t>sBMS</a:t>
              </a:r>
              <a:endParaRPr lang="en-GB" altLang="en-US" sz="1600" i="0" dirty="0">
                <a:solidFill>
                  <a:srgbClr val="FFD624"/>
                </a:solidFill>
                <a:latin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504" y="1340768"/>
              <a:ext cx="2135841" cy="400110"/>
            </a:xfrm>
            <a:prstGeom prst="rect">
              <a:avLst/>
            </a:prstGeom>
            <a:solidFill>
              <a:schemeClr val="bg1">
                <a:lumMod val="85000"/>
                <a:alpha val="82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>
                <a:tabLst>
                  <a:tab pos="1252538" algn="l"/>
                </a:tabLst>
              </a:pPr>
              <a:r>
                <a:rPr lang="en-GB" sz="1000" dirty="0" smtClean="0"/>
                <a:t>Schengen-ID	N</a:t>
              </a:r>
              <a:r>
                <a:rPr lang="hu-HU" sz="1000" dirty="0" smtClean="0"/>
                <a:t>év</a:t>
              </a:r>
              <a:endParaRPr lang="en-GB" sz="1000" dirty="0" smtClean="0"/>
            </a:p>
            <a:p>
              <a:pPr>
                <a:tabLst>
                  <a:tab pos="1252538" algn="l"/>
                </a:tabLst>
              </a:pPr>
              <a:r>
                <a:rPr lang="en-GB" sz="1000" dirty="0" smtClean="0"/>
                <a:t>0000012345	</a:t>
              </a:r>
              <a:r>
                <a:rPr lang="en-GB" sz="1000" dirty="0" err="1" smtClean="0"/>
                <a:t>Frans</a:t>
              </a:r>
              <a:r>
                <a:rPr lang="en-GB" sz="1000" dirty="0" smtClean="0"/>
                <a:t> Smit</a:t>
              </a:r>
              <a:endParaRPr lang="en-GB" sz="1000" dirty="0"/>
            </a:p>
          </p:txBody>
        </p:sp>
      </p:grpSp>
      <p:sp>
        <p:nvSpPr>
          <p:cNvPr id="23" name="Can 54"/>
          <p:cNvSpPr>
            <a:spLocks noChangeArrowheads="1"/>
          </p:cNvSpPr>
          <p:nvPr/>
        </p:nvSpPr>
        <p:spPr bwMode="auto">
          <a:xfrm rot="5400000">
            <a:off x="5544107" y="619708"/>
            <a:ext cx="432049" cy="3096344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chemeClr val="accent2"/>
              </a:gs>
              <a:gs pos="100000">
                <a:srgbClr val="21D6E0"/>
              </a:gs>
              <a:gs pos="100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vert270" lIns="252000" tIns="36000" anchor="ctr"/>
          <a:lstStyle/>
          <a:p>
            <a:pPr marL="3175" algn="ctr"/>
            <a:r>
              <a:rPr lang="hu-HU" alt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özös</a:t>
            </a:r>
            <a:r>
              <a:rPr lang="en-GB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személyazonosítóadat-tár</a:t>
            </a:r>
            <a:r>
              <a:rPr lang="hu-HU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CID</a:t>
            </a:r>
            <a:r>
              <a:rPr lang="en-GB" altLang="en-US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>
            <a:stCxn id="15" idx="4"/>
            <a:endCxn id="23" idx="4"/>
          </p:cNvCxnSpPr>
          <p:nvPr/>
        </p:nvCxnSpPr>
        <p:spPr>
          <a:xfrm flipV="1">
            <a:off x="4504709" y="2383905"/>
            <a:ext cx="1255423" cy="829701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flipH="1">
            <a:off x="4788023" y="1956618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084168" y="196024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5436095" y="196024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732239" y="1960244"/>
            <a:ext cx="1" cy="432048"/>
          </a:xfrm>
          <a:prstGeom prst="line">
            <a:avLst/>
          </a:prstGeom>
          <a:noFill/>
          <a:ln w="22225" cap="flat" cmpd="sng" algn="ctr">
            <a:solidFill>
              <a:schemeClr val="tx1">
                <a:alpha val="73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ounded Rectangle 39"/>
          <p:cNvSpPr>
            <a:spLocks noChangeArrowheads="1"/>
          </p:cNvSpPr>
          <p:nvPr/>
        </p:nvSpPr>
        <p:spPr bwMode="auto">
          <a:xfrm>
            <a:off x="8136888" y="1268760"/>
            <a:ext cx="827600" cy="45868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000" dirty="0" smtClean="0">
                <a:solidFill>
                  <a:srgbClr val="FFD624"/>
                </a:solidFill>
                <a:latin typeface="Tahoma" pitchFamily="34" charset="0"/>
              </a:rPr>
              <a:t>MS</a:t>
            </a:r>
            <a:endParaRPr lang="en-GB" altLang="en-US" sz="100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1340768"/>
            <a:ext cx="2384307" cy="40011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>
              <a:tabLst>
                <a:tab pos="1252538" algn="l"/>
              </a:tabLst>
              <a:defRPr sz="1000"/>
            </a:lvl1pPr>
          </a:lstStyle>
          <a:p>
            <a:r>
              <a:rPr lang="en-GB" dirty="0"/>
              <a:t>CIR-ID	</a:t>
            </a:r>
            <a:r>
              <a:rPr lang="hu-HU" dirty="0" smtClean="0"/>
              <a:t>Név</a:t>
            </a:r>
            <a:endParaRPr lang="en-GB" dirty="0"/>
          </a:p>
          <a:p>
            <a:r>
              <a:rPr lang="en-GB" dirty="0"/>
              <a:t>000098765	</a:t>
            </a:r>
            <a:r>
              <a:rPr lang="en-GB" dirty="0" smtClean="0"/>
              <a:t>Franky Smith</a:t>
            </a:r>
            <a:endParaRPr lang="en-GB" dirty="0"/>
          </a:p>
        </p:txBody>
      </p:sp>
      <p:sp>
        <p:nvSpPr>
          <p:cNvPr id="46" name="Can 54"/>
          <p:cNvSpPr>
            <a:spLocks noChangeArrowheads="1"/>
          </p:cNvSpPr>
          <p:nvPr/>
        </p:nvSpPr>
        <p:spPr bwMode="auto">
          <a:xfrm>
            <a:off x="6217568" y="2852936"/>
            <a:ext cx="576064" cy="43204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an 54"/>
          <p:cNvSpPr>
            <a:spLocks noChangeArrowheads="1"/>
          </p:cNvSpPr>
          <p:nvPr/>
        </p:nvSpPr>
        <p:spPr bwMode="auto">
          <a:xfrm>
            <a:off x="6721624" y="2861325"/>
            <a:ext cx="576064" cy="43204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an 54"/>
          <p:cNvSpPr>
            <a:spLocks noChangeArrowheads="1"/>
          </p:cNvSpPr>
          <p:nvPr/>
        </p:nvSpPr>
        <p:spPr bwMode="auto">
          <a:xfrm>
            <a:off x="7225680" y="2861325"/>
            <a:ext cx="576064" cy="43204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an 54"/>
          <p:cNvSpPr>
            <a:spLocks noChangeArrowheads="1"/>
          </p:cNvSpPr>
          <p:nvPr/>
        </p:nvSpPr>
        <p:spPr bwMode="auto">
          <a:xfrm>
            <a:off x="7729736" y="2861325"/>
            <a:ext cx="576064" cy="43204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 algn="ctr"/>
            <a:r>
              <a:rPr lang="en-GB" altLang="en-US" sz="1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Elbow Connector 52"/>
          <p:cNvCxnSpPr>
            <a:stCxn id="36" idx="2"/>
            <a:endCxn id="49" idx="4"/>
          </p:cNvCxnSpPr>
          <p:nvPr/>
        </p:nvCxnSpPr>
        <p:spPr bwMode="auto">
          <a:xfrm rot="5400000">
            <a:off x="7753291" y="2279951"/>
            <a:ext cx="1349907" cy="24488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Elbow Connector 55"/>
          <p:cNvCxnSpPr>
            <a:stCxn id="23" idx="0"/>
            <a:endCxn id="48" idx="1"/>
          </p:cNvCxnSpPr>
          <p:nvPr/>
        </p:nvCxnSpPr>
        <p:spPr bwMode="auto">
          <a:xfrm>
            <a:off x="7234856" y="2167881"/>
            <a:ext cx="278856" cy="693444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MID</a:t>
            </a:r>
          </a:p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Példa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6" grpId="0" animBg="1"/>
      <p:bldP spid="11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472" y="6381750"/>
            <a:ext cx="2133600" cy="476250"/>
          </a:xfrm>
        </p:spPr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14600" y="3733205"/>
            <a:ext cx="735320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63174" y="2653085"/>
            <a:ext cx="1228026" cy="754321"/>
            <a:chOff x="755576" y="2492896"/>
            <a:chExt cx="1456556" cy="1080120"/>
          </a:xfrm>
        </p:grpSpPr>
        <p:pic>
          <p:nvPicPr>
            <p:cNvPr id="7" name="Picture 5" descr="BD1818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145655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7" y="27089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 b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174226" y="5101357"/>
            <a:ext cx="993408" cy="792088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45" y="1114267"/>
            <a:ext cx="518597" cy="5354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2"/>
            <a:endCxn id="17" idx="0"/>
          </p:cNvCxnSpPr>
          <p:nvPr/>
        </p:nvCxnSpPr>
        <p:spPr bwMode="auto">
          <a:xfrm>
            <a:off x="2910944" y="1649683"/>
            <a:ext cx="2260612" cy="3003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170984" y="3440548"/>
            <a:ext cx="198" cy="64677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26" idx="1"/>
            <a:endCxn id="35" idx="2"/>
          </p:cNvCxnSpPr>
          <p:nvPr/>
        </p:nvCxnSpPr>
        <p:spPr bwMode="auto">
          <a:xfrm flipV="1">
            <a:off x="2290664" y="4146524"/>
            <a:ext cx="2880320" cy="95483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n 53"/>
          <p:cNvSpPr>
            <a:spLocks noChangeArrowheads="1"/>
          </p:cNvSpPr>
          <p:nvPr/>
        </p:nvSpPr>
        <p:spPr bwMode="auto">
          <a:xfrm>
            <a:off x="2903304" y="1960437"/>
            <a:ext cx="1080120" cy="504056"/>
          </a:xfrm>
          <a:prstGeom prst="can">
            <a:avLst>
              <a:gd name="adj" fmla="val 1833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endParaRPr lang="en-GB" altLang="en-US" sz="1400" b="1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Rendszerek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7" idx="1"/>
            <a:endCxn id="15" idx="4"/>
          </p:cNvCxnSpPr>
          <p:nvPr/>
        </p:nvCxnSpPr>
        <p:spPr bwMode="auto">
          <a:xfrm flipH="1">
            <a:off x="3983424" y="2211317"/>
            <a:ext cx="576064" cy="11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4559488" y="1950081"/>
            <a:ext cx="1224136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hu-H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GB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Interf</a:t>
            </a:r>
            <a:r>
              <a:rPr lang="hu-HU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észek</a:t>
            </a:r>
            <a:endParaRPr lang="en-GB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56"/>
          <p:cNvSpPr>
            <a:spLocks noChangeArrowheads="1"/>
          </p:cNvSpPr>
          <p:nvPr/>
        </p:nvSpPr>
        <p:spPr bwMode="auto">
          <a:xfrm>
            <a:off x="1895192" y="1960437"/>
            <a:ext cx="1015752" cy="504056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N-SIS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n 54"/>
          <p:cNvSpPr>
            <a:spLocks noChangeArrowheads="1"/>
          </p:cNvSpPr>
          <p:nvPr/>
        </p:nvSpPr>
        <p:spPr bwMode="auto">
          <a:xfrm>
            <a:off x="4045020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n 53"/>
          <p:cNvSpPr>
            <a:spLocks noChangeArrowheads="1"/>
          </p:cNvSpPr>
          <p:nvPr/>
        </p:nvSpPr>
        <p:spPr bwMode="auto">
          <a:xfrm>
            <a:off x="435496" y="4267200"/>
            <a:ext cx="936104" cy="792088"/>
          </a:xfrm>
          <a:prstGeom prst="can">
            <a:avLst>
              <a:gd name="adj" fmla="val 18073"/>
            </a:avLst>
          </a:prstGeom>
          <a:solidFill>
            <a:srgbClr val="00B050">
              <a:alpha val="4392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Europol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1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Adatok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>
            <a:stCxn id="21" idx="4"/>
            <a:endCxn id="35" idx="1"/>
          </p:cNvCxnSpPr>
          <p:nvPr/>
        </p:nvCxnSpPr>
        <p:spPr bwMode="auto">
          <a:xfrm flipV="1">
            <a:off x="1371600" y="4002508"/>
            <a:ext cx="487016" cy="660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Can 53"/>
          <p:cNvSpPr>
            <a:spLocks noChangeArrowheads="1"/>
          </p:cNvSpPr>
          <p:nvPr/>
        </p:nvSpPr>
        <p:spPr bwMode="auto">
          <a:xfrm>
            <a:off x="457200" y="3256416"/>
            <a:ext cx="936104" cy="629784"/>
          </a:xfrm>
          <a:prstGeom prst="can">
            <a:avLst>
              <a:gd name="adj" fmla="val 17740"/>
            </a:avLst>
          </a:prstGeom>
          <a:solidFill>
            <a:srgbClr val="00B050">
              <a:alpha val="4392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Interpol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Rendszerek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stCxn id="23" idx="4"/>
            <a:endCxn id="35" idx="1"/>
          </p:cNvCxnSpPr>
          <p:nvPr/>
        </p:nvCxnSpPr>
        <p:spPr bwMode="auto">
          <a:xfrm>
            <a:off x="1393304" y="3571308"/>
            <a:ext cx="465312" cy="431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an 24"/>
          <p:cNvSpPr>
            <a:spLocks noChangeArrowheads="1"/>
          </p:cNvSpPr>
          <p:nvPr/>
        </p:nvSpPr>
        <p:spPr bwMode="auto">
          <a:xfrm>
            <a:off x="1786608" y="6037461"/>
            <a:ext cx="552859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K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B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iometrikus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M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egfeleltetési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S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zolgáltatás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1786608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Schengeni</a:t>
            </a:r>
            <a:r>
              <a:rPr lang="en-GB" altLang="en-US" sz="12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2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Információs</a:t>
            </a:r>
            <a:r>
              <a:rPr lang="en-GB" altLang="en-US" sz="12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2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Rendszer</a:t>
            </a:r>
            <a:r>
              <a:rPr lang="en-GB" altLang="en-US" sz="12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2915814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7" idx="0"/>
            <a:endCxn id="17" idx="2"/>
          </p:cNvCxnSpPr>
          <p:nvPr/>
        </p:nvCxnSpPr>
        <p:spPr bwMode="auto">
          <a:xfrm flipV="1">
            <a:off x="5171199" y="2489629"/>
            <a:ext cx="340" cy="16345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an 54"/>
          <p:cNvSpPr>
            <a:spLocks noChangeArrowheads="1"/>
          </p:cNvSpPr>
          <p:nvPr/>
        </p:nvSpPr>
        <p:spPr bwMode="auto">
          <a:xfrm rot="16200000">
            <a:off x="7466096" y="4987785"/>
            <a:ext cx="2520280" cy="37832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Központi</a:t>
            </a:r>
            <a:r>
              <a:rPr lang="en-GB" altLang="en-US" sz="11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1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jelentési</a:t>
            </a:r>
            <a:r>
              <a:rPr lang="en-GB" altLang="en-US" sz="11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1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GB" altLang="en-US" sz="11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1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statisztikai</a:t>
            </a:r>
            <a:r>
              <a:rPr lang="en-GB" altLang="en-US" sz="11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100" i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tárhely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n 54"/>
          <p:cNvSpPr>
            <a:spLocks noChangeArrowheads="1"/>
          </p:cNvSpPr>
          <p:nvPr/>
        </p:nvSpPr>
        <p:spPr bwMode="auto">
          <a:xfrm>
            <a:off x="7403232" y="5101357"/>
            <a:ext cx="1080120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1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>
            <a:stCxn id="37" idx="2"/>
            <a:endCxn id="27" idx="1"/>
          </p:cNvCxnSpPr>
          <p:nvPr/>
        </p:nvCxnSpPr>
        <p:spPr bwMode="auto">
          <a:xfrm flipH="1">
            <a:off x="3419870" y="3325528"/>
            <a:ext cx="5022" cy="177582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ounded Rectangle 36"/>
          <p:cNvSpPr/>
          <p:nvPr/>
        </p:nvSpPr>
        <p:spPr bwMode="auto">
          <a:xfrm>
            <a:off x="2812824" y="2791692"/>
            <a:ext cx="1224136" cy="533836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en-GB" sz="16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iAPI</a:t>
            </a:r>
            <a:endParaRPr lang="en-GB" sz="12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r>
              <a:rPr lang="en-GB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hub</a:t>
            </a:r>
            <a:endParaRPr lang="en-GB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91" y="2948713"/>
            <a:ext cx="546897" cy="360040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Áttekintés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Can 54"/>
          <p:cNvSpPr>
            <a:spLocks noChangeArrowheads="1"/>
          </p:cNvSpPr>
          <p:nvPr/>
        </p:nvSpPr>
        <p:spPr bwMode="auto">
          <a:xfrm>
            <a:off x="6288728" y="5105400"/>
            <a:ext cx="993408" cy="792088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>
            <a:stCxn id="56" idx="3"/>
            <a:endCxn id="26" idx="1"/>
          </p:cNvCxnSpPr>
          <p:nvPr/>
        </p:nvCxnSpPr>
        <p:spPr bwMode="auto">
          <a:xfrm flipH="1">
            <a:off x="2290664" y="5059288"/>
            <a:ext cx="4630" cy="4206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818908" y="3904445"/>
            <a:ext cx="0" cy="10971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an 39"/>
          <p:cNvSpPr>
            <a:spLocks noChangeArrowheads="1"/>
          </p:cNvSpPr>
          <p:nvPr/>
        </p:nvSpPr>
        <p:spPr bwMode="auto">
          <a:xfrm>
            <a:off x="2920428" y="4636368"/>
            <a:ext cx="5572407" cy="501083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Közös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személyazonosítóadat-tár</a:t>
            </a: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(CIR)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10624" y="38633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EFD077"/>
                </a:solidFill>
              </a:rPr>
              <a:t>UMF</a:t>
            </a:r>
            <a:endParaRPr lang="en-GB" sz="1400" i="1" dirty="0">
              <a:solidFill>
                <a:srgbClr val="EFD077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2316325" y="3927362"/>
            <a:ext cx="198" cy="64677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 bwMode="auto">
          <a:xfrm>
            <a:off x="1858616" y="3858492"/>
            <a:ext cx="6624736" cy="288032"/>
          </a:xfrm>
          <a:prstGeom prst="round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 eaLnBrk="1" hangingPunct="1"/>
            <a:r>
              <a:rPr lang="en-GB" sz="1600" dirty="0" err="1" smtClean="0">
                <a:solidFill>
                  <a:srgbClr val="FFD624"/>
                </a:solidFill>
              </a:rPr>
              <a:t>Eur</a:t>
            </a:r>
            <a:r>
              <a:rPr lang="hu-HU" sz="1600" dirty="0" err="1" smtClean="0">
                <a:solidFill>
                  <a:srgbClr val="FFD624"/>
                </a:solidFill>
              </a:rPr>
              <a:t>ópai</a:t>
            </a:r>
            <a:r>
              <a:rPr lang="hu-HU" sz="1600" dirty="0" smtClean="0">
                <a:solidFill>
                  <a:srgbClr val="FFD624"/>
                </a:solidFill>
              </a:rPr>
              <a:t> keresőportál (ESP)</a:t>
            </a:r>
            <a:endParaRPr lang="en-GB" sz="1600" dirty="0">
              <a:solidFill>
                <a:srgbClr val="FFD624"/>
              </a:solidFill>
            </a:endParaRPr>
          </a:p>
        </p:txBody>
      </p:sp>
      <p:sp>
        <p:nvSpPr>
          <p:cNvPr id="56" name="Can 55"/>
          <p:cNvSpPr>
            <a:spLocks noChangeArrowheads="1"/>
          </p:cNvSpPr>
          <p:nvPr/>
        </p:nvSpPr>
        <p:spPr bwMode="auto">
          <a:xfrm>
            <a:off x="1895764" y="4250747"/>
            <a:ext cx="799059" cy="808541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800" i="0" dirty="0">
                <a:solidFill>
                  <a:srgbClr val="FFD624"/>
                </a:solidFill>
                <a:latin typeface="Tahoma" pitchFamily="34" charset="0"/>
              </a:rPr>
              <a:t>Többszörös személyazonosságot felismerő </a:t>
            </a:r>
            <a:r>
              <a:rPr lang="hu-HU" altLang="en-US" sz="800" i="0" dirty="0" smtClean="0">
                <a:solidFill>
                  <a:srgbClr val="FFD624"/>
                </a:solidFill>
                <a:latin typeface="Tahoma" pitchFamily="34" charset="0"/>
              </a:rPr>
              <a:t>rendszer (MID)</a:t>
            </a:r>
            <a:endParaRPr lang="hu-HU" altLang="en-US" sz="8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92" name="Elbow Connector 91"/>
          <p:cNvCxnSpPr>
            <a:stCxn id="56" idx="4"/>
            <a:endCxn id="40" idx="2"/>
          </p:cNvCxnSpPr>
          <p:nvPr/>
        </p:nvCxnSpPr>
        <p:spPr bwMode="auto">
          <a:xfrm>
            <a:off x="2694823" y="4655018"/>
            <a:ext cx="225605" cy="23189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2" descr="Image result for visa officer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62" y="1098292"/>
            <a:ext cx="527538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84" y="1114267"/>
            <a:ext cx="807208" cy="5784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36" y="1053905"/>
            <a:ext cx="1048482" cy="559190"/>
          </a:xfrm>
          <a:prstGeom prst="rect">
            <a:avLst/>
          </a:prstGeom>
        </p:spPr>
      </p:pic>
      <p:cxnSp>
        <p:nvCxnSpPr>
          <p:cNvPr id="46" name="Straight Connector 45"/>
          <p:cNvCxnSpPr>
            <a:stCxn id="41" idx="2"/>
            <a:endCxn id="17" idx="0"/>
          </p:cNvCxnSpPr>
          <p:nvPr/>
        </p:nvCxnSpPr>
        <p:spPr bwMode="auto">
          <a:xfrm>
            <a:off x="4079631" y="1649683"/>
            <a:ext cx="1091925" cy="3003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42" idx="2"/>
            <a:endCxn id="17" idx="0"/>
          </p:cNvCxnSpPr>
          <p:nvPr/>
        </p:nvCxnSpPr>
        <p:spPr bwMode="auto">
          <a:xfrm flipH="1">
            <a:off x="5171556" y="1692766"/>
            <a:ext cx="403032" cy="25731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44" idx="2"/>
            <a:endCxn id="7" idx="3"/>
          </p:cNvCxnSpPr>
          <p:nvPr/>
        </p:nvCxnSpPr>
        <p:spPr bwMode="auto">
          <a:xfrm flipH="1">
            <a:off x="5791200" y="1613095"/>
            <a:ext cx="1290077" cy="14171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endCxn id="7" idx="3"/>
          </p:cNvCxnSpPr>
          <p:nvPr/>
        </p:nvCxnSpPr>
        <p:spPr bwMode="auto">
          <a:xfrm flipH="1">
            <a:off x="5791200" y="1676400"/>
            <a:ext cx="2628900" cy="13538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90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hevron 34"/>
          <p:cNvSpPr/>
          <p:nvPr/>
        </p:nvSpPr>
        <p:spPr bwMode="auto">
          <a:xfrm>
            <a:off x="7315200" y="4542891"/>
            <a:ext cx="13716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EES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56" name="Chevron 55"/>
          <p:cNvSpPr/>
          <p:nvPr/>
        </p:nvSpPr>
        <p:spPr bwMode="auto">
          <a:xfrm>
            <a:off x="7315200" y="4162774"/>
            <a:ext cx="1371398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CIR &amp; </a:t>
            </a:r>
            <a:r>
              <a:rPr lang="en-US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US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-be</a:t>
            </a:r>
            <a:endParaRPr lang="en-GB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Chevron 56"/>
          <p:cNvSpPr/>
          <p:nvPr/>
        </p:nvSpPr>
        <p:spPr bwMode="auto">
          <a:xfrm>
            <a:off x="7315200" y="5300202"/>
            <a:ext cx="13716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adatátvitel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191000" y="9906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eaLnBrk="1" hangingPunct="1"/>
            <a:endParaRPr lang="en-GB" sz="7600" b="0" smtClean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6200" y="1159934"/>
            <a:ext cx="8915400" cy="5417820"/>
            <a:chOff x="76200" y="1159934"/>
            <a:chExt cx="8915400" cy="5417820"/>
          </a:xfrm>
        </p:grpSpPr>
        <p:cxnSp>
          <p:nvCxnSpPr>
            <p:cNvPr id="80" name="Straight Connector 79"/>
            <p:cNvCxnSpPr/>
            <p:nvPr/>
          </p:nvCxnSpPr>
          <p:spPr bwMode="auto">
            <a:xfrm>
              <a:off x="5892801" y="1653521"/>
              <a:ext cx="50800" cy="4878513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495800" y="1752600"/>
              <a:ext cx="0" cy="4724400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1584960" y="1493520"/>
              <a:ext cx="0" cy="508423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017520" y="1447800"/>
              <a:ext cx="0" cy="508423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7315200" y="1497106"/>
              <a:ext cx="12700" cy="497989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905000" y="1159934"/>
              <a:ext cx="0" cy="53721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76200" y="1322320"/>
              <a:ext cx="8915400" cy="0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Connector 7"/>
          <p:cNvCxnSpPr/>
          <p:nvPr/>
        </p:nvCxnSpPr>
        <p:spPr bwMode="auto">
          <a:xfrm flipV="1">
            <a:off x="152400" y="121026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1587500" y="121474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22600" y="121923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457700" y="122371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892800" y="121923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327900" y="122372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763000" y="122372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15470" y="105786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6601" y="105786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105785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6066" y="105785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105784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0" y="105784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2023</a:t>
            </a:r>
          </a:p>
        </p:txBody>
      </p:sp>
      <p:sp>
        <p:nvSpPr>
          <p:cNvPr id="25" name="Pentagon 24"/>
          <p:cNvSpPr/>
          <p:nvPr/>
        </p:nvSpPr>
        <p:spPr bwMode="auto">
          <a:xfrm>
            <a:off x="1600200" y="2955197"/>
            <a:ext cx="2057400" cy="314479"/>
          </a:xfrm>
          <a:prstGeom prst="homePlate">
            <a:avLst/>
          </a:prstGeom>
          <a:gradFill rotWithShape="0">
            <a:gsLst>
              <a:gs pos="0">
                <a:srgbClr val="FFFFFF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CRRS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hevron 42"/>
          <p:cNvSpPr/>
          <p:nvPr/>
        </p:nvSpPr>
        <p:spPr bwMode="auto">
          <a:xfrm>
            <a:off x="8686800" y="4174069"/>
            <a:ext cx="440266" cy="1828800"/>
          </a:xfrm>
          <a:prstGeom prst="chevron">
            <a:avLst>
              <a:gd name="adj" fmla="val 28481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vert="eaVert" lIns="0" tIns="0" rIns="0" bIns="0" anchor="ctr"/>
          <a:lstStyle/>
          <a:p>
            <a:pPr marL="3175" algn="ctr"/>
            <a:r>
              <a:rPr lang="hu-HU" sz="900" b="0" dirty="0" smtClean="0"/>
              <a:t>kapcsolat </a:t>
            </a:r>
            <a:r>
              <a:rPr lang="hu-HU" sz="900" b="0" dirty="0"/>
              <a:t>ellenőrzés</a:t>
            </a:r>
            <a:br>
              <a:rPr lang="hu-HU" sz="900" b="0" dirty="0"/>
            </a:br>
            <a:r>
              <a:rPr lang="hu-HU" sz="900" b="0" dirty="0"/>
              <a:t>Az EBCG </a:t>
            </a:r>
            <a:r>
              <a:rPr lang="hu-HU" sz="900" b="0" dirty="0" smtClean="0"/>
              <a:t>által</a:t>
            </a:r>
            <a:endParaRPr lang="en-GB" sz="9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76200"/>
            <a:ext cx="896461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Ütemezés</a:t>
            </a:r>
            <a:endParaRPr lang="fr-BE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9462" y="1481668"/>
            <a:ext cx="7125738" cy="329917"/>
            <a:chOff x="189462" y="1481668"/>
            <a:chExt cx="7125738" cy="329917"/>
          </a:xfrm>
        </p:grpSpPr>
        <p:sp>
          <p:nvSpPr>
            <p:cNvPr id="24" name="Pentagon 23"/>
            <p:cNvSpPr/>
            <p:nvPr/>
          </p:nvSpPr>
          <p:spPr bwMode="auto">
            <a:xfrm>
              <a:off x="189462" y="1497106"/>
              <a:ext cx="14478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Interoperabilitás</a:t>
              </a:r>
              <a:r>
                <a:rPr lang="hu-HU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rendeletet elfogadva</a:t>
              </a:r>
              <a:endPara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Chevron 32"/>
            <p:cNvSpPr/>
            <p:nvPr/>
          </p:nvSpPr>
          <p:spPr bwMode="auto">
            <a:xfrm>
              <a:off x="4504270" y="1488319"/>
              <a:ext cx="143933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csak </a:t>
              </a:r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adatokkal</a:t>
              </a:r>
              <a:endParaRPr lang="en-GB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Chevron 63"/>
            <p:cNvSpPr/>
            <p:nvPr/>
          </p:nvSpPr>
          <p:spPr bwMode="auto">
            <a:xfrm>
              <a:off x="1568092" y="1502304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0070C0">
                    <a:lumMod val="79000"/>
                    <a:lumOff val="21000"/>
                  </a:srgbClr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Chevron 64"/>
            <p:cNvSpPr/>
            <p:nvPr/>
          </p:nvSpPr>
          <p:spPr bwMode="auto">
            <a:xfrm>
              <a:off x="2286000" y="1490132"/>
              <a:ext cx="2302934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(EES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része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Chevron 97"/>
            <p:cNvSpPr/>
            <p:nvPr/>
          </p:nvSpPr>
          <p:spPr bwMode="auto">
            <a:xfrm>
              <a:off x="5850469" y="1481668"/>
              <a:ext cx="1464731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CIR </a:t>
              </a:r>
              <a:r>
                <a:rPr lang="hu-HU" sz="11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más adatokkal</a:t>
              </a:r>
              <a:endParaRPr lang="en-GB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4546599"/>
            <a:ext cx="5867400" cy="317748"/>
            <a:chOff x="76200" y="4546599"/>
            <a:chExt cx="5867400" cy="317748"/>
          </a:xfrm>
        </p:grpSpPr>
        <p:sp>
          <p:nvSpPr>
            <p:cNvPr id="27" name="Chevron 26"/>
            <p:cNvSpPr/>
            <p:nvPr/>
          </p:nvSpPr>
          <p:spPr bwMode="auto">
            <a:xfrm>
              <a:off x="4477871" y="4550585"/>
              <a:ext cx="1465729" cy="309281"/>
            </a:xfrm>
            <a:prstGeom prst="chevr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Chevron 71"/>
            <p:cNvSpPr/>
            <p:nvPr/>
          </p:nvSpPr>
          <p:spPr bwMode="auto">
            <a:xfrm>
              <a:off x="762000" y="4546599"/>
              <a:ext cx="3810000" cy="309281"/>
            </a:xfrm>
            <a:prstGeom prst="chevr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Chevron 72"/>
            <p:cNvSpPr/>
            <p:nvPr/>
          </p:nvSpPr>
          <p:spPr bwMode="auto">
            <a:xfrm>
              <a:off x="76200" y="4555066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FF0000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Chevron 40"/>
          <p:cNvSpPr/>
          <p:nvPr/>
        </p:nvSpPr>
        <p:spPr bwMode="auto">
          <a:xfrm>
            <a:off x="7315200" y="5665836"/>
            <a:ext cx="1371398" cy="314479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CIR &amp;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-re</a:t>
            </a:r>
          </a:p>
        </p:txBody>
      </p:sp>
      <p:sp>
        <p:nvSpPr>
          <p:cNvPr id="90" name="Chevron 89"/>
          <p:cNvSpPr/>
          <p:nvPr/>
        </p:nvSpPr>
        <p:spPr bwMode="auto">
          <a:xfrm>
            <a:off x="4428067" y="5668435"/>
            <a:ext cx="1515534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arckép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tanulmány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entagon 53"/>
          <p:cNvSpPr/>
          <p:nvPr/>
        </p:nvSpPr>
        <p:spPr bwMode="auto">
          <a:xfrm>
            <a:off x="76200" y="5665836"/>
            <a:ext cx="990600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en-GB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átdolgozás</a:t>
            </a:r>
            <a:r>
              <a: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elfogadva</a:t>
            </a:r>
            <a:endParaRPr lang="en-GB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Chevron 76"/>
          <p:cNvSpPr/>
          <p:nvPr/>
        </p:nvSpPr>
        <p:spPr bwMode="auto">
          <a:xfrm>
            <a:off x="944880" y="5668435"/>
            <a:ext cx="7620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FFC000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Előkészítés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Chevron 80"/>
          <p:cNvSpPr/>
          <p:nvPr/>
        </p:nvSpPr>
        <p:spPr bwMode="auto">
          <a:xfrm>
            <a:off x="1600200" y="5668435"/>
            <a:ext cx="2895600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alkalmazásfejlesztés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436" y="6047680"/>
            <a:ext cx="8601364" cy="320965"/>
            <a:chOff x="85436" y="6047680"/>
            <a:chExt cx="8601364" cy="320965"/>
          </a:xfrm>
        </p:grpSpPr>
        <p:sp>
          <p:nvSpPr>
            <p:cNvPr id="49" name="Chevron 48"/>
            <p:cNvSpPr/>
            <p:nvPr/>
          </p:nvSpPr>
          <p:spPr bwMode="auto">
            <a:xfrm>
              <a:off x="7315200" y="6047680"/>
              <a:ext cx="13716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9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biometrikusan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él</a:t>
              </a:r>
              <a:endPara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Chevron 43"/>
            <p:cNvSpPr/>
            <p:nvPr/>
          </p:nvSpPr>
          <p:spPr bwMode="auto">
            <a:xfrm>
              <a:off x="5215468" y="6052160"/>
              <a:ext cx="14478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9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‚</a:t>
              </a:r>
              <a:r>
                <a:rPr lang="hu-HU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csak az alfa</a:t>
              </a:r>
              <a:r>
                <a:rPr lang="en-GB" sz="9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'</a:t>
              </a:r>
              <a:endParaRPr lang="en-GB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Pentagon 54"/>
            <p:cNvSpPr/>
            <p:nvPr/>
          </p:nvSpPr>
          <p:spPr bwMode="auto">
            <a:xfrm>
              <a:off x="85436" y="6054166"/>
              <a:ext cx="12192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1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rendeletet elfogadva</a:t>
              </a:r>
              <a:endParaRPr lang="en-GB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Chevron 81"/>
            <p:cNvSpPr/>
            <p:nvPr/>
          </p:nvSpPr>
          <p:spPr bwMode="auto">
            <a:xfrm>
              <a:off x="1888065" y="6053668"/>
              <a:ext cx="3412067" cy="309281"/>
            </a:xfrm>
            <a:prstGeom prst="chevron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ECRIS-TCN </a:t>
              </a:r>
              <a:r>
                <a:rPr lang="hu-HU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Chevron 82"/>
            <p:cNvSpPr/>
            <p:nvPr/>
          </p:nvSpPr>
          <p:spPr bwMode="auto">
            <a:xfrm>
              <a:off x="1210730" y="6049187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rgbClr val="33CCCC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</a:t>
              </a:r>
              <a:r>
                <a:rPr lang="en-GB" sz="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2598168"/>
            <a:ext cx="5791200" cy="314366"/>
            <a:chOff x="3352800" y="2598168"/>
            <a:chExt cx="5791200" cy="314366"/>
          </a:xfrm>
        </p:grpSpPr>
        <p:sp>
          <p:nvSpPr>
            <p:cNvPr id="37" name="Chevron 36"/>
            <p:cNvSpPr/>
            <p:nvPr/>
          </p:nvSpPr>
          <p:spPr bwMode="auto">
            <a:xfrm>
              <a:off x="8001000" y="2598168"/>
              <a:ext cx="1143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MID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Chevron 85"/>
            <p:cNvSpPr/>
            <p:nvPr/>
          </p:nvSpPr>
          <p:spPr bwMode="auto">
            <a:xfrm>
              <a:off x="4428066" y="2603253"/>
              <a:ext cx="3649133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MID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fejlesztés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Chevron 86"/>
            <p:cNvSpPr/>
            <p:nvPr/>
          </p:nvSpPr>
          <p:spPr bwMode="auto">
            <a:xfrm>
              <a:off x="3979334" y="2603253"/>
              <a:ext cx="5334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Chevron 87"/>
            <p:cNvSpPr/>
            <p:nvPr/>
          </p:nvSpPr>
          <p:spPr bwMode="auto">
            <a:xfrm>
              <a:off x="3640666" y="2603253"/>
              <a:ext cx="381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Chevron 88"/>
            <p:cNvSpPr/>
            <p:nvPr/>
          </p:nvSpPr>
          <p:spPr bwMode="auto">
            <a:xfrm>
              <a:off x="3352800" y="2603253"/>
              <a:ext cx="3048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Chevron 29"/>
          <p:cNvSpPr/>
          <p:nvPr/>
        </p:nvSpPr>
        <p:spPr bwMode="auto">
          <a:xfrm>
            <a:off x="5867400" y="4930517"/>
            <a:ext cx="1464733" cy="309281"/>
          </a:xfrm>
          <a:prstGeom prst="chevr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</a:p>
          <a:p>
            <a:pPr marL="3175" algn="ctr"/>
            <a:r>
              <a:rPr lang="hu-H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űdökő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entagon 49"/>
          <p:cNvSpPr/>
          <p:nvPr/>
        </p:nvSpPr>
        <p:spPr bwMode="auto">
          <a:xfrm>
            <a:off x="76200" y="4930517"/>
            <a:ext cx="1230689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 </a:t>
            </a:r>
            <a:r>
              <a:rPr lang="hu-H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rendeletet elfogadva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Chevron 74"/>
          <p:cNvSpPr/>
          <p:nvPr/>
        </p:nvSpPr>
        <p:spPr bwMode="auto">
          <a:xfrm>
            <a:off x="1212877" y="4931585"/>
            <a:ext cx="76918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chemeClr val="accent1">
                  <a:lumMod val="90000"/>
                </a:scheme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Végrehajtási</a:t>
            </a:r>
            <a:r>
              <a: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döntések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hevron 73"/>
          <p:cNvSpPr/>
          <p:nvPr/>
        </p:nvSpPr>
        <p:spPr bwMode="auto">
          <a:xfrm>
            <a:off x="1896595" y="4927599"/>
            <a:ext cx="4047005" cy="309281"/>
          </a:xfrm>
          <a:prstGeom prst="chevr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ETIAS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01333" y="2235201"/>
            <a:ext cx="2370667" cy="323277"/>
            <a:chOff x="3352800" y="2235201"/>
            <a:chExt cx="3962400" cy="323277"/>
          </a:xfrm>
        </p:grpSpPr>
        <p:sp>
          <p:nvSpPr>
            <p:cNvPr id="67" name="Chevron 66"/>
            <p:cNvSpPr/>
            <p:nvPr/>
          </p:nvSpPr>
          <p:spPr bwMode="auto">
            <a:xfrm>
              <a:off x="3945466" y="2247651"/>
              <a:ext cx="5334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Chevron 67"/>
            <p:cNvSpPr/>
            <p:nvPr/>
          </p:nvSpPr>
          <p:spPr bwMode="auto">
            <a:xfrm>
              <a:off x="3606798" y="2247651"/>
              <a:ext cx="3810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Chevron 68"/>
            <p:cNvSpPr/>
            <p:nvPr/>
          </p:nvSpPr>
          <p:spPr bwMode="auto">
            <a:xfrm>
              <a:off x="3352800" y="2246104"/>
              <a:ext cx="304800" cy="312374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Chevron 65"/>
            <p:cNvSpPr/>
            <p:nvPr/>
          </p:nvSpPr>
          <p:spPr bwMode="auto">
            <a:xfrm>
              <a:off x="4419600" y="2235201"/>
              <a:ext cx="2895600" cy="309281"/>
            </a:xfrm>
            <a:prstGeom prst="chevron">
              <a:avLst/>
            </a:prstGeom>
            <a:gradFill rotWithShape="0">
              <a:gsLst>
                <a:gs pos="0">
                  <a:srgbClr val="1774FF"/>
                </a:gs>
                <a:gs pos="100000">
                  <a:srgbClr val="BDDEFF"/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Egyesített 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EES/VIS BMS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Chevron 30"/>
          <p:cNvSpPr/>
          <p:nvPr/>
        </p:nvSpPr>
        <p:spPr bwMode="auto">
          <a:xfrm>
            <a:off x="5884334" y="1863671"/>
            <a:ext cx="2192866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ESP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Chevron 59"/>
          <p:cNvSpPr/>
          <p:nvPr/>
        </p:nvSpPr>
        <p:spPr bwMode="auto">
          <a:xfrm>
            <a:off x="2819400" y="1875118"/>
            <a:ext cx="5334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hevron 60"/>
          <p:cNvSpPr/>
          <p:nvPr/>
        </p:nvSpPr>
        <p:spPr bwMode="auto">
          <a:xfrm>
            <a:off x="2480732" y="1875118"/>
            <a:ext cx="3810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hevron 61"/>
          <p:cNvSpPr/>
          <p:nvPr/>
        </p:nvSpPr>
        <p:spPr bwMode="auto">
          <a:xfrm>
            <a:off x="2192866" y="1875118"/>
            <a:ext cx="304800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Chevron 58"/>
          <p:cNvSpPr/>
          <p:nvPr/>
        </p:nvSpPr>
        <p:spPr bwMode="auto">
          <a:xfrm>
            <a:off x="3276600" y="1869140"/>
            <a:ext cx="2700868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Enterprise Service Bus (ESB)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ETIAS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számára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rendszerek</a:t>
            </a:r>
            <a:r>
              <a:rPr lang="en-GB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lekérdezésére</a:t>
            </a:r>
            <a:endParaRPr lang="en-GB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Chevron 92"/>
          <p:cNvSpPr/>
          <p:nvPr/>
        </p:nvSpPr>
        <p:spPr bwMode="auto">
          <a:xfrm>
            <a:off x="4478866" y="2235201"/>
            <a:ext cx="2836334" cy="309281"/>
          </a:xfrm>
          <a:prstGeom prst="chevron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sBMS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fejlesztés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5800" y="4174066"/>
            <a:ext cx="6629400" cy="315617"/>
            <a:chOff x="685800" y="4174066"/>
            <a:chExt cx="6578600" cy="315617"/>
          </a:xfrm>
        </p:grpSpPr>
        <p:sp>
          <p:nvSpPr>
            <p:cNvPr id="53" name="Pentagon 52"/>
            <p:cNvSpPr/>
            <p:nvPr/>
          </p:nvSpPr>
          <p:spPr bwMode="auto">
            <a:xfrm>
              <a:off x="685800" y="4175204"/>
              <a:ext cx="1295400" cy="314479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rendelet elfogadva</a:t>
              </a:r>
              <a:endPara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Chevron 69"/>
            <p:cNvSpPr/>
            <p:nvPr/>
          </p:nvSpPr>
          <p:spPr bwMode="auto">
            <a:xfrm>
              <a:off x="1905000" y="4174066"/>
              <a:ext cx="762000" cy="309281"/>
            </a:xfrm>
            <a:prstGeom prst="chevron">
              <a:avLst/>
            </a:prstGeom>
            <a:gradFill rotWithShape="0">
              <a:gsLst>
                <a:gs pos="0">
                  <a:srgbClr val="92D050"/>
                </a:gs>
                <a:gs pos="100000">
                  <a:schemeClr val="accent1">
                    <a:lumMod val="90000"/>
                  </a:schemeClr>
                </a:gs>
              </a:gsLst>
              <a:lin ang="16200000"/>
            </a:gra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8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Végrehajtási döntések</a:t>
              </a:r>
              <a:endPara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Chevron 70"/>
            <p:cNvSpPr/>
            <p:nvPr/>
          </p:nvSpPr>
          <p:spPr bwMode="auto">
            <a:xfrm>
              <a:off x="2590800" y="4178052"/>
              <a:ext cx="3352800" cy="309281"/>
            </a:xfrm>
            <a:prstGeom prst="chevron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en-GB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frissítés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Chevron 90"/>
            <p:cNvSpPr/>
            <p:nvPr/>
          </p:nvSpPr>
          <p:spPr bwMode="auto">
            <a:xfrm>
              <a:off x="5850466" y="4174066"/>
              <a:ext cx="1413934" cy="309281"/>
            </a:xfrm>
            <a:prstGeom prst="chevron">
              <a:avLst/>
            </a:prstGeom>
            <a:solidFill>
              <a:schemeClr val="accent1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lIns="0" tIns="0" rIns="0" bIns="0" anchor="ctr"/>
            <a:lstStyle/>
            <a:p>
              <a:pPr marL="3175" algn="ctr"/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Új </a:t>
              </a:r>
              <a:r>
                <a:rPr lang="en-GB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VIS </a:t>
              </a:r>
              <a:r>
                <a:rPr lang="hu-H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működő</a:t>
              </a:r>
              <a:endPara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Pentagon 50"/>
          <p:cNvSpPr/>
          <p:nvPr/>
        </p:nvSpPr>
        <p:spPr bwMode="auto">
          <a:xfrm>
            <a:off x="76200" y="5297603"/>
            <a:ext cx="1232140" cy="314479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hu-H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rendeletet elfogadva</a:t>
            </a:r>
            <a:endParaRPr lang="en-GB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Chevron 75"/>
          <p:cNvSpPr/>
          <p:nvPr/>
        </p:nvSpPr>
        <p:spPr bwMode="auto">
          <a:xfrm>
            <a:off x="1214217" y="5300202"/>
            <a:ext cx="770087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FFFF00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Végrehajtási</a:t>
            </a:r>
            <a:r>
              <a:rPr lang="en-GB" sz="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döntések</a:t>
            </a:r>
            <a:endParaRPr lang="en-GB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Chevron 77"/>
          <p:cNvSpPr/>
          <p:nvPr/>
        </p:nvSpPr>
        <p:spPr bwMode="auto">
          <a:xfrm>
            <a:off x="1898739" y="5300202"/>
            <a:ext cx="4044861" cy="309281"/>
          </a:xfrm>
          <a:prstGeom prst="chevr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 SIS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frissítés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Chevron 91"/>
          <p:cNvSpPr/>
          <p:nvPr/>
        </p:nvSpPr>
        <p:spPr bwMode="auto">
          <a:xfrm>
            <a:off x="5867400" y="5300202"/>
            <a:ext cx="1464733" cy="309281"/>
          </a:xfrm>
          <a:prstGeom prst="chevron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en-GB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 </a:t>
            </a:r>
            <a:r>
              <a:rPr lang="hu-H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működő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6580188" y="6612469"/>
            <a:ext cx="2716212" cy="381000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endParaRPr lang="en-GB" altLang="en-US" sz="1200" b="0" i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7" name="Chevron 96"/>
          <p:cNvSpPr/>
          <p:nvPr/>
        </p:nvSpPr>
        <p:spPr bwMode="auto">
          <a:xfrm>
            <a:off x="5867400" y="5664201"/>
            <a:ext cx="1439334" cy="309281"/>
          </a:xfrm>
          <a:prstGeom prst="chevron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r>
              <a:rPr lang="en-GB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</a:t>
            </a:r>
            <a:endParaRPr lang="en-GB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  <p:bldP spid="57" grpId="0" animBg="1"/>
      <p:bldP spid="25" grpId="0" animBg="1"/>
      <p:bldP spid="43" grpId="0" animBg="1"/>
      <p:bldP spid="41" grpId="0" animBg="1"/>
      <p:bldP spid="90" grpId="0" animBg="1"/>
      <p:bldP spid="54" grpId="0" animBg="1"/>
      <p:bldP spid="77" grpId="0" animBg="1"/>
      <p:bldP spid="81" grpId="0" animBg="1"/>
      <p:bldP spid="30" grpId="0" animBg="1"/>
      <p:bldP spid="50" grpId="0" animBg="1"/>
      <p:bldP spid="75" grpId="0" animBg="1"/>
      <p:bldP spid="74" grpId="0" animBg="1"/>
      <p:bldP spid="31" grpId="0" animBg="1"/>
      <p:bldP spid="60" grpId="0" animBg="1"/>
      <p:bldP spid="61" grpId="0" animBg="1"/>
      <p:bldP spid="62" grpId="0" animBg="1"/>
      <p:bldP spid="59" grpId="0" animBg="1"/>
      <p:bldP spid="93" grpId="0" animBg="1"/>
      <p:bldP spid="51" grpId="0" animBg="1"/>
      <p:bldP spid="76" grpId="0" animBg="1"/>
      <p:bldP spid="78" grpId="0" animBg="1"/>
      <p:bldP spid="92" grpId="0" animBg="1"/>
      <p:bldP spid="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76200" y="1322320"/>
            <a:ext cx="89154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52400" y="1210260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3886200" y="1214745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15470" y="105786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105786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Verdana"/>
              </a:rPr>
              <a:t>2019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76200"/>
            <a:ext cx="896461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fr-BE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</a:t>
            </a:r>
            <a:r>
              <a:rPr lang="hu-HU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emzeti</a:t>
            </a: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előkészületek</a:t>
            </a:r>
            <a:endParaRPr lang="fr-BE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6580188" y="6612469"/>
            <a:ext cx="2716212" cy="381000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endParaRPr lang="en-GB" altLang="en-US" sz="1200" b="0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V="1">
            <a:off x="8305800" y="1196359"/>
            <a:ext cx="0" cy="2286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Pentagon 99"/>
          <p:cNvSpPr/>
          <p:nvPr/>
        </p:nvSpPr>
        <p:spPr bwMode="auto">
          <a:xfrm>
            <a:off x="1828800" y="1600200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nteroperabilitás</a:t>
            </a:r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kialakítása</a:t>
            </a:r>
            <a:endParaRPr lang="en-GB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Pentagon 100"/>
          <p:cNvSpPr/>
          <p:nvPr/>
        </p:nvSpPr>
        <p:spPr bwMode="auto">
          <a:xfrm>
            <a:off x="2930597" y="2666321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 integráció </a:t>
            </a:r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adaptáció felmérése</a:t>
            </a:r>
            <a:endParaRPr lang="en-GB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Pentagon 101"/>
          <p:cNvSpPr/>
          <p:nvPr/>
        </p:nvSpPr>
        <p:spPr bwMode="auto">
          <a:xfrm>
            <a:off x="4059382" y="3733800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endParaRPr lang="hu-HU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BBA</a:t>
            </a:r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módosítások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Pentagon 102"/>
          <p:cNvSpPr/>
          <p:nvPr/>
        </p:nvSpPr>
        <p:spPr bwMode="auto">
          <a:xfrm>
            <a:off x="2382982" y="2133600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 tudatosság növelése</a:t>
            </a:r>
            <a:r>
              <a:rPr lang="en-GB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hu-HU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rendőrség, </a:t>
            </a:r>
            <a:r>
              <a:rPr lang="hu-HU" sz="11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KKM, </a:t>
            </a:r>
            <a:r>
              <a:rPr lang="hu-HU" sz="11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migráció, igazságszolgáltatás</a:t>
            </a:r>
            <a:endParaRPr lang="en-GB" sz="11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Chevron 109"/>
          <p:cNvSpPr/>
          <p:nvPr/>
        </p:nvSpPr>
        <p:spPr bwMode="auto">
          <a:xfrm>
            <a:off x="7391400" y="5985768"/>
            <a:ext cx="16002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0070C0">
                  <a:lumMod val="79000"/>
                  <a:lumOff val="21000"/>
                </a:srgb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nteroperabilitás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Tanácsadó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soport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Chevron 110"/>
          <p:cNvSpPr/>
          <p:nvPr/>
        </p:nvSpPr>
        <p:spPr bwMode="auto">
          <a:xfrm>
            <a:off x="5535522" y="4285754"/>
            <a:ext cx="3456078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0070C0">
                  <a:lumMod val="79000"/>
                  <a:lumOff val="21000"/>
                </a:srgb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készültség </a:t>
            </a:r>
            <a:r>
              <a:rPr lang="hu-HU" sz="1200" b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nyomonkövetés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Pentagon 111"/>
          <p:cNvSpPr/>
          <p:nvPr/>
        </p:nvSpPr>
        <p:spPr bwMode="auto">
          <a:xfrm>
            <a:off x="5029200" y="2667000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végrehajtási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terv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kidolgozása</a:t>
            </a:r>
            <a:endParaRPr lang="en-GB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Chevron 112"/>
          <p:cNvSpPr/>
          <p:nvPr/>
        </p:nvSpPr>
        <p:spPr bwMode="auto">
          <a:xfrm>
            <a:off x="6248400" y="5541334"/>
            <a:ext cx="27432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0070C0">
                  <a:lumMod val="79000"/>
                  <a:lumOff val="21000"/>
                </a:srgb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DAPIX </a:t>
            </a:r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jelentés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3449782" y="3200400"/>
            <a:ext cx="2036618" cy="457200"/>
          </a:xfrm>
          <a:prstGeom prst="homePlat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források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Költségvetés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HR</a:t>
            </a:r>
            <a:endParaRPr lang="en-GB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3948906" y="4690732"/>
            <a:ext cx="23622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0070C0">
                  <a:lumMod val="79000"/>
                  <a:lumOff val="21000"/>
                </a:srgb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Projekt csoportok 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5486400" y="5105400"/>
            <a:ext cx="3505200" cy="309281"/>
          </a:xfrm>
          <a:prstGeom prst="chevron">
            <a:avLst/>
          </a:prstGeom>
          <a:gradFill rotWithShape="0">
            <a:gsLst>
              <a:gs pos="0">
                <a:srgbClr val="92D050"/>
              </a:gs>
              <a:gs pos="100000">
                <a:srgbClr val="0070C0">
                  <a:lumMod val="79000"/>
                  <a:lumOff val="21000"/>
                </a:srgbClr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marL="3175" algn="ctr"/>
            <a:r>
              <a:rPr lang="hu-HU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2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nteroperabilitás</a:t>
            </a:r>
            <a:r>
              <a:rPr lang="en-GB" sz="1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1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/>
            <a:r>
              <a:rPr lang="en-GB" sz="1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PMB</a:t>
            </a:r>
            <a:endParaRPr lang="en-GB" sz="12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0" grpId="0" animBg="1"/>
      <p:bldP spid="101" grpId="0" animBg="1"/>
      <p:bldP spid="102" grpId="0" animBg="1"/>
      <p:bldP spid="103" grpId="0" animBg="1"/>
      <p:bldP spid="110" grpId="0" animBg="1"/>
      <p:bldP spid="111" grpId="0" animBg="1"/>
      <p:bldP spid="112" grpId="0" animBg="1"/>
      <p:bldP spid="113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472" y="6381750"/>
            <a:ext cx="2133600" cy="476250"/>
          </a:xfrm>
        </p:spPr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14600" y="3733205"/>
            <a:ext cx="735320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1146" y="2653085"/>
            <a:ext cx="1228026" cy="754321"/>
            <a:chOff x="755576" y="2492896"/>
            <a:chExt cx="1456556" cy="1080120"/>
          </a:xfrm>
        </p:grpSpPr>
        <p:pic>
          <p:nvPicPr>
            <p:cNvPr id="7" name="Picture 5" descr="BD1818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145655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7" y="27089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 b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174226" y="5562599"/>
            <a:ext cx="993408" cy="330845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76" y="1009650"/>
            <a:ext cx="518597" cy="5354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endCxn id="15" idx="1"/>
          </p:cNvCxnSpPr>
          <p:nvPr/>
        </p:nvCxnSpPr>
        <p:spPr bwMode="auto">
          <a:xfrm>
            <a:off x="1410218" y="1545065"/>
            <a:ext cx="281118" cy="41537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n 53"/>
          <p:cNvSpPr>
            <a:spLocks noChangeArrowheads="1"/>
          </p:cNvSpPr>
          <p:nvPr/>
        </p:nvSpPr>
        <p:spPr bwMode="auto">
          <a:xfrm>
            <a:off x="1151276" y="1960437"/>
            <a:ext cx="1080120" cy="504056"/>
          </a:xfrm>
          <a:prstGeom prst="can">
            <a:avLst>
              <a:gd name="adj" fmla="val 1833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 Rendszerek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7" idx="1"/>
            <a:endCxn id="15" idx="4"/>
          </p:cNvCxnSpPr>
          <p:nvPr/>
        </p:nvCxnSpPr>
        <p:spPr bwMode="auto">
          <a:xfrm flipH="1">
            <a:off x="2231396" y="2211317"/>
            <a:ext cx="576064" cy="11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2807460" y="1950081"/>
            <a:ext cx="1224136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hu-H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NUI</a:t>
            </a:r>
            <a:endParaRPr lang="en-GB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56"/>
          <p:cNvSpPr>
            <a:spLocks noChangeArrowheads="1"/>
          </p:cNvSpPr>
          <p:nvPr/>
        </p:nvSpPr>
        <p:spPr bwMode="auto">
          <a:xfrm>
            <a:off x="143164" y="1960437"/>
            <a:ext cx="1015752" cy="504056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N-SIS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n 54"/>
          <p:cNvSpPr>
            <a:spLocks noChangeArrowheads="1"/>
          </p:cNvSpPr>
          <p:nvPr/>
        </p:nvSpPr>
        <p:spPr bwMode="auto">
          <a:xfrm>
            <a:off x="4045020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n 24"/>
          <p:cNvSpPr>
            <a:spLocks noChangeArrowheads="1"/>
          </p:cNvSpPr>
          <p:nvPr/>
        </p:nvSpPr>
        <p:spPr bwMode="auto">
          <a:xfrm>
            <a:off x="1786608" y="6037461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1786608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2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2915814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7" idx="0"/>
            <a:endCxn id="17" idx="2"/>
          </p:cNvCxnSpPr>
          <p:nvPr/>
        </p:nvCxnSpPr>
        <p:spPr bwMode="auto">
          <a:xfrm flipV="1">
            <a:off x="3419171" y="2489629"/>
            <a:ext cx="340" cy="16345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Tagállami rész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EES</a:t>
            </a:r>
          </a:p>
        </p:txBody>
      </p:sp>
      <p:sp>
        <p:nvSpPr>
          <p:cNvPr id="32" name="Can 31"/>
          <p:cNvSpPr>
            <a:spLocks noChangeArrowheads="1"/>
          </p:cNvSpPr>
          <p:nvPr/>
        </p:nvSpPr>
        <p:spPr bwMode="auto">
          <a:xfrm>
            <a:off x="2926580" y="6040760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4057316" y="6044059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36" name="Can 35"/>
          <p:cNvSpPr>
            <a:spLocks noChangeArrowheads="1"/>
          </p:cNvSpPr>
          <p:nvPr/>
        </p:nvSpPr>
        <p:spPr bwMode="auto">
          <a:xfrm>
            <a:off x="5178816" y="6047358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28" name="Elbow Connector 27"/>
          <p:cNvCxnSpPr>
            <a:stCxn id="7" idx="2"/>
            <a:endCxn id="27" idx="1"/>
          </p:cNvCxnSpPr>
          <p:nvPr/>
        </p:nvCxnSpPr>
        <p:spPr bwMode="auto">
          <a:xfrm rot="5400000">
            <a:off x="2575540" y="4251737"/>
            <a:ext cx="1693951" cy="528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4343400" y="1246611"/>
            <a:ext cx="4648200" cy="2523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EES </a:t>
            </a:r>
            <a:r>
              <a:rPr lang="en-GB" sz="1400" b="0" dirty="0"/>
              <a:t>ICD </a:t>
            </a:r>
            <a:r>
              <a:rPr lang="en-GB" sz="1400" b="0" dirty="0" err="1" smtClean="0"/>
              <a:t>végrehajtás</a:t>
            </a:r>
            <a:r>
              <a:rPr lang="hu-HU" sz="1400" b="0" dirty="0" smtClean="0"/>
              <a:t>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a határrendészeti szakrendszerek módosítása az </a:t>
            </a:r>
            <a:r>
              <a:rPr lang="hu-HU" sz="1400" b="0" dirty="0"/>
              <a:t>EES integrálásához</a:t>
            </a:r>
            <a:endParaRPr lang="hu-H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4-print slap </a:t>
            </a:r>
            <a:r>
              <a:rPr lang="hu-HU" sz="1400" b="0" dirty="0" smtClean="0"/>
              <a:t>szkennerek</a:t>
            </a:r>
            <a:endParaRPr lang="en-GB" sz="1400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0" dirty="0" err="1"/>
              <a:t>Kézi</a:t>
            </a:r>
            <a:r>
              <a:rPr lang="en-GB" sz="1400" b="0" dirty="0"/>
              <a:t> </a:t>
            </a:r>
            <a:r>
              <a:rPr lang="en-GB" sz="1400" b="0" dirty="0" err="1"/>
              <a:t>ujjlenyomat-szkennerek</a:t>
            </a:r>
            <a:r>
              <a:rPr lang="en-GB" sz="1400" b="0" dirty="0"/>
              <a:t> </a:t>
            </a:r>
            <a:r>
              <a:rPr lang="en-GB" sz="1400" b="0" dirty="0" err="1"/>
              <a:t>és</a:t>
            </a:r>
            <a:r>
              <a:rPr lang="en-GB" sz="1400" b="0" dirty="0"/>
              <a:t> </a:t>
            </a:r>
            <a:r>
              <a:rPr lang="en-GB" sz="1400" b="0" dirty="0" err="1"/>
              <a:t>más</a:t>
            </a:r>
            <a:r>
              <a:rPr lang="en-GB" sz="1400" b="0" dirty="0"/>
              <a:t> </a:t>
            </a:r>
            <a:r>
              <a:rPr lang="en-GB" sz="1400" b="0" dirty="0" err="1" smtClean="0"/>
              <a:t>szárazföldi</a:t>
            </a:r>
            <a:r>
              <a:rPr lang="hu-HU" sz="1400" b="0" dirty="0" smtClean="0"/>
              <a:t> határokkal kapcsolatos</a:t>
            </a:r>
            <a:r>
              <a:rPr lang="en-GB" sz="1400" b="0" dirty="0" smtClean="0"/>
              <a:t> </a:t>
            </a:r>
            <a:r>
              <a:rPr lang="hu-HU" sz="1400" b="0" dirty="0" smtClean="0"/>
              <a:t>technikai </a:t>
            </a:r>
            <a:r>
              <a:rPr lang="en-GB" sz="1400" b="0" dirty="0" err="1" smtClean="0"/>
              <a:t>megoldások</a:t>
            </a:r>
            <a:endParaRPr lang="hu-HU" sz="1400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az </a:t>
            </a:r>
            <a:r>
              <a:rPr lang="hu-HU" sz="1400" b="0" dirty="0"/>
              <a:t>EES eljárásokat és megoldásokat </a:t>
            </a:r>
            <a:r>
              <a:rPr lang="hu-HU" sz="1400" b="0" dirty="0" smtClean="0"/>
              <a:t>végrehajtása a </a:t>
            </a:r>
            <a:r>
              <a:rPr lang="hu-HU" sz="1400" b="0" dirty="0"/>
              <a:t>folyamatok </a:t>
            </a:r>
            <a:r>
              <a:rPr lang="hu-HU" sz="1400" b="0" dirty="0" smtClean="0"/>
              <a:t>ésszerűsítésével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b="0" dirty="0"/>
              <a:t>Önkiszolgáló kioszkok a forgalmas </a:t>
            </a:r>
            <a:r>
              <a:rPr lang="hu-HU" sz="1400" b="0" dirty="0" smtClean="0"/>
              <a:t>repülőtereken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b="0" dirty="0" err="1" smtClean="0"/>
              <a:t>eGates</a:t>
            </a:r>
            <a:r>
              <a:rPr lang="en-GB" sz="1400" b="0" dirty="0" smtClean="0"/>
              <a:t> </a:t>
            </a:r>
            <a:r>
              <a:rPr lang="hu-HU" sz="1400" b="0" dirty="0" smtClean="0"/>
              <a:t>a kilépésnél</a:t>
            </a:r>
            <a:endParaRPr lang="en-GB" sz="1400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Nemzeti</a:t>
            </a:r>
            <a:r>
              <a:rPr lang="en-GB" sz="1400" b="0" dirty="0" smtClean="0"/>
              <a:t> RTP?</a:t>
            </a:r>
            <a:endParaRPr lang="en-GB" sz="1400" b="0" dirty="0"/>
          </a:p>
        </p:txBody>
      </p:sp>
    </p:spTree>
    <p:extLst>
      <p:ext uri="{BB962C8B-B14F-4D97-AF65-F5344CB8AC3E}">
        <p14:creationId xmlns:p14="http://schemas.microsoft.com/office/powerpoint/2010/main" val="17035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472" y="6153745"/>
            <a:ext cx="2133600" cy="476250"/>
          </a:xfrm>
        </p:spPr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14600" y="3505200"/>
            <a:ext cx="735320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0574" y="2653085"/>
            <a:ext cx="1228026" cy="754321"/>
            <a:chOff x="755576" y="2492896"/>
            <a:chExt cx="1456556" cy="1080120"/>
          </a:xfrm>
        </p:grpSpPr>
        <p:pic>
          <p:nvPicPr>
            <p:cNvPr id="7" name="Picture 5" descr="BD1818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145655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7" y="27089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 b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174226" y="4941721"/>
            <a:ext cx="993408" cy="330845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5" y="953583"/>
            <a:ext cx="518597" cy="5354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1131663" y="1511028"/>
            <a:ext cx="87537" cy="449409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n 53"/>
          <p:cNvSpPr>
            <a:spLocks noChangeArrowheads="1"/>
          </p:cNvSpPr>
          <p:nvPr/>
        </p:nvSpPr>
        <p:spPr bwMode="auto">
          <a:xfrm>
            <a:off x="771525" y="1960437"/>
            <a:ext cx="643705" cy="466290"/>
          </a:xfrm>
          <a:prstGeom prst="can">
            <a:avLst>
              <a:gd name="adj" fmla="val 24461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 Rendszerek</a:t>
            </a:r>
            <a:endParaRPr lang="en-GB" altLang="en-US" sz="14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7" idx="1"/>
            <a:endCxn id="15" idx="4"/>
          </p:cNvCxnSpPr>
          <p:nvPr/>
        </p:nvCxnSpPr>
        <p:spPr bwMode="auto">
          <a:xfrm flipH="1">
            <a:off x="1415230" y="2182568"/>
            <a:ext cx="1417950" cy="1101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2833180" y="1938408"/>
            <a:ext cx="1224136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hu-H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NUI</a:t>
            </a:r>
            <a:endParaRPr lang="en-GB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56"/>
          <p:cNvSpPr>
            <a:spLocks noChangeArrowheads="1"/>
          </p:cNvSpPr>
          <p:nvPr/>
        </p:nvSpPr>
        <p:spPr bwMode="auto">
          <a:xfrm>
            <a:off x="142592" y="1960437"/>
            <a:ext cx="619408" cy="466290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N-SIS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n 54"/>
          <p:cNvSpPr>
            <a:spLocks noChangeArrowheads="1"/>
          </p:cNvSpPr>
          <p:nvPr/>
        </p:nvSpPr>
        <p:spPr bwMode="auto">
          <a:xfrm>
            <a:off x="4045020" y="4619199"/>
            <a:ext cx="1008112" cy="653367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n 24"/>
          <p:cNvSpPr>
            <a:spLocks noChangeArrowheads="1"/>
          </p:cNvSpPr>
          <p:nvPr/>
        </p:nvSpPr>
        <p:spPr bwMode="auto">
          <a:xfrm>
            <a:off x="1786608" y="5416583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1786608" y="4480479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2915814" y="4480479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7" idx="0"/>
            <a:endCxn id="17" idx="2"/>
          </p:cNvCxnSpPr>
          <p:nvPr/>
        </p:nvCxnSpPr>
        <p:spPr bwMode="auto">
          <a:xfrm flipV="1">
            <a:off x="3424587" y="2426727"/>
            <a:ext cx="20661" cy="22635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Tagállami</a:t>
            </a:r>
            <a:endParaRPr lang="en-GB" altLang="en-US" sz="2800" b="0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ETIAS</a:t>
            </a:r>
          </a:p>
        </p:txBody>
      </p:sp>
      <p:sp>
        <p:nvSpPr>
          <p:cNvPr id="32" name="Can 31"/>
          <p:cNvSpPr>
            <a:spLocks noChangeArrowheads="1"/>
          </p:cNvSpPr>
          <p:nvPr/>
        </p:nvSpPr>
        <p:spPr bwMode="auto">
          <a:xfrm>
            <a:off x="2926580" y="5419882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4057316" y="5423181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36" name="Can 35"/>
          <p:cNvSpPr>
            <a:spLocks noChangeArrowheads="1"/>
          </p:cNvSpPr>
          <p:nvPr/>
        </p:nvSpPr>
        <p:spPr bwMode="auto">
          <a:xfrm>
            <a:off x="5178816" y="5426480"/>
            <a:ext cx="100811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AFIS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28" name="Elbow Connector 27"/>
          <p:cNvCxnSpPr>
            <a:stCxn id="7" idx="2"/>
            <a:endCxn id="29" idx="1"/>
          </p:cNvCxnSpPr>
          <p:nvPr/>
        </p:nvCxnSpPr>
        <p:spPr bwMode="auto">
          <a:xfrm rot="16200000" flipH="1">
            <a:off x="4245270" y="2586722"/>
            <a:ext cx="631194" cy="227256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an 54"/>
          <p:cNvSpPr>
            <a:spLocks noChangeArrowheads="1"/>
          </p:cNvSpPr>
          <p:nvPr/>
        </p:nvSpPr>
        <p:spPr bwMode="auto">
          <a:xfrm>
            <a:off x="7403232" y="4480479"/>
            <a:ext cx="1080120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1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Can 28"/>
          <p:cNvSpPr>
            <a:spLocks noChangeArrowheads="1"/>
          </p:cNvSpPr>
          <p:nvPr/>
        </p:nvSpPr>
        <p:spPr bwMode="auto">
          <a:xfrm>
            <a:off x="2910944" y="4038600"/>
            <a:ext cx="5572407" cy="501083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EES/ETIAS </a:t>
            </a:r>
            <a:r>
              <a:rPr lang="hu-HU" altLang="en-US" sz="1600" i="0" dirty="0" smtClean="0">
                <a:solidFill>
                  <a:srgbClr val="FFD624"/>
                </a:solidFill>
                <a:latin typeface="Tahoma" pitchFamily="34" charset="0"/>
              </a:rPr>
              <a:t>adattár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94409" y="5911935"/>
            <a:ext cx="6688942" cy="288032"/>
          </a:xfrm>
          <a:prstGeom prst="round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 eaLnBrk="1" hangingPunct="1"/>
            <a:r>
              <a:rPr lang="en-GB" sz="1600" dirty="0" smtClean="0">
                <a:solidFill>
                  <a:srgbClr val="FFD624"/>
                </a:solidFill>
              </a:rPr>
              <a:t>ETIAS </a:t>
            </a:r>
            <a:r>
              <a:rPr lang="hu-HU" sz="1600" dirty="0" smtClean="0">
                <a:solidFill>
                  <a:srgbClr val="FFD624"/>
                </a:solidFill>
              </a:rPr>
              <a:t>kereső motor</a:t>
            </a:r>
            <a:endParaRPr lang="en-GB" sz="1600" dirty="0">
              <a:solidFill>
                <a:srgbClr val="FFD62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1967805"/>
            <a:ext cx="4648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Fejlesztés az </a:t>
            </a:r>
            <a:r>
              <a:rPr lang="en-GB" sz="1400" b="0" dirty="0" smtClean="0"/>
              <a:t>ETIAS </a:t>
            </a:r>
            <a:r>
              <a:rPr lang="en-GB" sz="1400" b="0" dirty="0"/>
              <a:t>ICD </a:t>
            </a:r>
            <a:r>
              <a:rPr lang="hu-HU" sz="1400" b="0" dirty="0" smtClean="0"/>
              <a:t>alapján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EBCG</a:t>
            </a:r>
            <a:r>
              <a:rPr lang="hu-HU" sz="1400" b="0" dirty="0" smtClean="0"/>
              <a:t>:</a:t>
            </a:r>
            <a:r>
              <a:rPr lang="en-GB" sz="1400" b="0" dirty="0" smtClean="0"/>
              <a:t> </a:t>
            </a:r>
            <a:r>
              <a:rPr lang="en-GB" sz="1400" b="0" dirty="0" err="1"/>
              <a:t>az</a:t>
            </a:r>
            <a:r>
              <a:rPr lang="en-GB" sz="1400" b="0" dirty="0"/>
              <a:t> ETIAS </a:t>
            </a:r>
            <a:r>
              <a:rPr lang="hu-HU" sz="1400" b="0" dirty="0" smtClean="0"/>
              <a:t>központi egység kiépítése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az </a:t>
            </a:r>
            <a:r>
              <a:rPr lang="en-GB" sz="1400" b="0" dirty="0" smtClean="0"/>
              <a:t>ETIAS </a:t>
            </a:r>
            <a:r>
              <a:rPr lang="hu-HU" sz="1400" b="0" dirty="0" smtClean="0"/>
              <a:t>tagállami</a:t>
            </a:r>
            <a:r>
              <a:rPr lang="en-GB" sz="1400" b="0" dirty="0" smtClean="0"/>
              <a:t> </a:t>
            </a:r>
            <a:r>
              <a:rPr lang="en-GB" sz="1400" b="0" dirty="0" err="1"/>
              <a:t>eljárásainak</a:t>
            </a:r>
            <a:r>
              <a:rPr lang="en-GB" sz="1400" b="0" dirty="0"/>
              <a:t> </a:t>
            </a:r>
            <a:r>
              <a:rPr lang="hu-HU" sz="1400" b="0" dirty="0" smtClean="0"/>
              <a:t>kialakítása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az ETIAS </a:t>
            </a:r>
            <a:r>
              <a:rPr lang="hu-HU" sz="1400" b="0" dirty="0"/>
              <a:t>határellenőrzési folyamatba való integrálásához szükséges nemzeti eljárások és eszközök </a:t>
            </a:r>
            <a:r>
              <a:rPr lang="hu-HU" sz="1400" b="0" dirty="0" smtClean="0"/>
              <a:t>kialakítása</a:t>
            </a:r>
            <a:endParaRPr lang="en-GB" sz="1400" b="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36" y="1329099"/>
            <a:ext cx="1048482" cy="55919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 bwMode="auto">
          <a:xfrm>
            <a:off x="6019800" y="1373934"/>
            <a:ext cx="1765723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en-GB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 </a:t>
            </a:r>
          </a:p>
          <a:p>
            <a:pPr marL="3175" algn="ctr"/>
            <a:r>
              <a:rPr lang="hu-H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Központi Egység</a:t>
            </a:r>
            <a:endParaRPr lang="en-GB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an 56"/>
          <p:cNvSpPr>
            <a:spLocks noChangeArrowheads="1"/>
          </p:cNvSpPr>
          <p:nvPr/>
        </p:nvSpPr>
        <p:spPr bwMode="auto">
          <a:xfrm>
            <a:off x="1786608" y="1967805"/>
            <a:ext cx="619408" cy="466290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4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472" y="6381750"/>
            <a:ext cx="2133600" cy="476250"/>
          </a:xfrm>
        </p:spPr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14600" y="3733205"/>
            <a:ext cx="735320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0382" y="2653085"/>
            <a:ext cx="1228026" cy="754321"/>
            <a:chOff x="755576" y="2492896"/>
            <a:chExt cx="1456556" cy="1080120"/>
          </a:xfrm>
        </p:grpSpPr>
        <p:pic>
          <p:nvPicPr>
            <p:cNvPr id="7" name="Picture 5" descr="BD1818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145655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7" y="27089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 b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174226" y="5101357"/>
            <a:ext cx="993408" cy="792088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100" b="1" i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biographics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2125"/>
            <a:ext cx="518597" cy="5354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2"/>
            <a:endCxn id="15" idx="1"/>
          </p:cNvCxnSpPr>
          <p:nvPr/>
        </p:nvCxnSpPr>
        <p:spPr bwMode="auto">
          <a:xfrm>
            <a:off x="1478499" y="1697541"/>
            <a:ext cx="222073" cy="26289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26" idx="1"/>
            <a:endCxn id="35" idx="2"/>
          </p:cNvCxnSpPr>
          <p:nvPr/>
        </p:nvCxnSpPr>
        <p:spPr bwMode="auto">
          <a:xfrm flipV="1">
            <a:off x="2290664" y="4171173"/>
            <a:ext cx="2889804" cy="93018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n 53"/>
          <p:cNvSpPr>
            <a:spLocks noChangeArrowheads="1"/>
          </p:cNvSpPr>
          <p:nvPr/>
        </p:nvSpPr>
        <p:spPr bwMode="auto">
          <a:xfrm>
            <a:off x="1160512" y="1960437"/>
            <a:ext cx="1080120" cy="504056"/>
          </a:xfrm>
          <a:prstGeom prst="can">
            <a:avLst>
              <a:gd name="adj" fmla="val 1833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 Rendszerek</a:t>
            </a:r>
            <a:endParaRPr lang="en-GB" altLang="en-US" sz="14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7" idx="1"/>
            <a:endCxn id="15" idx="4"/>
          </p:cNvCxnSpPr>
          <p:nvPr/>
        </p:nvCxnSpPr>
        <p:spPr bwMode="auto">
          <a:xfrm flipH="1">
            <a:off x="2240632" y="2211317"/>
            <a:ext cx="576064" cy="11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2816696" y="1950081"/>
            <a:ext cx="1224136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hu-H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NUI</a:t>
            </a:r>
            <a:endParaRPr lang="en-GB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56"/>
          <p:cNvSpPr>
            <a:spLocks noChangeArrowheads="1"/>
          </p:cNvSpPr>
          <p:nvPr/>
        </p:nvSpPr>
        <p:spPr bwMode="auto">
          <a:xfrm>
            <a:off x="152400" y="1960437"/>
            <a:ext cx="1015752" cy="504056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N-SIS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n 54"/>
          <p:cNvSpPr>
            <a:spLocks noChangeArrowheads="1"/>
          </p:cNvSpPr>
          <p:nvPr/>
        </p:nvSpPr>
        <p:spPr bwMode="auto">
          <a:xfrm>
            <a:off x="4045020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n 24"/>
          <p:cNvSpPr>
            <a:spLocks noChangeArrowheads="1"/>
          </p:cNvSpPr>
          <p:nvPr/>
        </p:nvSpPr>
        <p:spPr bwMode="auto">
          <a:xfrm>
            <a:off x="1786608" y="6037461"/>
            <a:ext cx="552859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K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özös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B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iometrikus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M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egfeleltetési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S</a:t>
            </a:r>
            <a:r>
              <a:rPr lang="en-GB" altLang="en-US" sz="1600" i="0" dirty="0" err="1" smtClean="0">
                <a:solidFill>
                  <a:srgbClr val="FFD624"/>
                </a:solidFill>
                <a:latin typeface="Tahoma" pitchFamily="34" charset="0"/>
              </a:rPr>
              <a:t>zolgáltatás</a:t>
            </a:r>
            <a:r>
              <a:rPr lang="en-GB" altLang="en-US" sz="16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1786608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2915814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7" idx="0"/>
            <a:endCxn id="17" idx="2"/>
          </p:cNvCxnSpPr>
          <p:nvPr/>
        </p:nvCxnSpPr>
        <p:spPr bwMode="auto">
          <a:xfrm flipV="1">
            <a:off x="3428407" y="2489629"/>
            <a:ext cx="340" cy="16345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an 54"/>
          <p:cNvSpPr>
            <a:spLocks noChangeArrowheads="1"/>
          </p:cNvSpPr>
          <p:nvPr/>
        </p:nvSpPr>
        <p:spPr bwMode="auto">
          <a:xfrm>
            <a:off x="7403232" y="5101357"/>
            <a:ext cx="1080120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1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Tagállami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ESP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818908" y="3904445"/>
            <a:ext cx="0" cy="10971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an 39"/>
          <p:cNvSpPr>
            <a:spLocks noChangeArrowheads="1"/>
          </p:cNvSpPr>
          <p:nvPr/>
        </p:nvSpPr>
        <p:spPr bwMode="auto">
          <a:xfrm>
            <a:off x="2884726" y="4536672"/>
            <a:ext cx="5572407" cy="501083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i="0" dirty="0" smtClean="0">
                <a:solidFill>
                  <a:srgbClr val="FFD624"/>
                </a:solidFill>
                <a:latin typeface="Tahoma" pitchFamily="34" charset="0"/>
              </a:rPr>
              <a:t>EES/ETIAS </a:t>
            </a:r>
            <a:r>
              <a:rPr lang="hu-HU" altLang="en-US" sz="1400" i="0" dirty="0" smtClean="0">
                <a:solidFill>
                  <a:srgbClr val="FFD624"/>
                </a:solidFill>
                <a:latin typeface="Tahoma" pitchFamily="34" charset="0"/>
              </a:rPr>
              <a:t>adattár</a:t>
            </a:r>
            <a:r>
              <a:rPr lang="en-GB" altLang="en-US" sz="1400" i="0" dirty="0" smtClean="0">
                <a:solidFill>
                  <a:srgbClr val="FFD624"/>
                </a:solidFill>
                <a:latin typeface="Tahoma" pitchFamily="34" charset="0"/>
              </a:rPr>
              <a:t> -&gt; </a:t>
            </a:r>
            <a:r>
              <a:rPr lang="hu-HU" altLang="en-US" sz="1400" i="0" dirty="0">
                <a:solidFill>
                  <a:srgbClr val="FFD624"/>
                </a:solidFill>
                <a:latin typeface="Tahoma" pitchFamily="34" charset="0"/>
              </a:rPr>
              <a:t>K</a:t>
            </a:r>
            <a:r>
              <a:rPr lang="en-GB" altLang="en-US" sz="1400" i="0" dirty="0" err="1" smtClean="0">
                <a:solidFill>
                  <a:srgbClr val="FFD624"/>
                </a:solidFill>
                <a:latin typeface="Tahoma" pitchFamily="34" charset="0"/>
              </a:rPr>
              <a:t>özös</a:t>
            </a:r>
            <a:r>
              <a:rPr lang="en-GB" altLang="en-US" sz="14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400" i="0" dirty="0" err="1" smtClean="0">
                <a:solidFill>
                  <a:srgbClr val="FFD624"/>
                </a:solidFill>
                <a:latin typeface="Tahoma" pitchFamily="34" charset="0"/>
              </a:rPr>
              <a:t>S</a:t>
            </a:r>
            <a:r>
              <a:rPr lang="en-GB" altLang="en-US" sz="1400" i="0" dirty="0" err="1" smtClean="0">
                <a:solidFill>
                  <a:srgbClr val="FFD624"/>
                </a:solidFill>
                <a:latin typeface="Tahoma" pitchFamily="34" charset="0"/>
              </a:rPr>
              <a:t>zemélyazonosítóadat-tár</a:t>
            </a:r>
            <a:r>
              <a:rPr lang="en-GB" altLang="en-US" sz="1400" i="0" dirty="0" smtClean="0">
                <a:solidFill>
                  <a:srgbClr val="FFD624"/>
                </a:solidFill>
                <a:latin typeface="Tahoma" pitchFamily="34" charset="0"/>
              </a:rPr>
              <a:t> </a:t>
            </a:r>
            <a:endParaRPr lang="en-GB" altLang="en-US" sz="14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10624" y="38633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EFD077"/>
                </a:solidFill>
              </a:rPr>
              <a:t>UMF</a:t>
            </a:r>
            <a:endParaRPr lang="en-GB" sz="1400" i="1" dirty="0">
              <a:solidFill>
                <a:srgbClr val="EFD077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868100" y="3760428"/>
            <a:ext cx="6624736" cy="410745"/>
          </a:xfrm>
          <a:prstGeom prst="round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 eaLnBrk="1" hangingPunct="1"/>
            <a:r>
              <a:rPr lang="en-GB" sz="1600" dirty="0" smtClean="0">
                <a:solidFill>
                  <a:srgbClr val="FFD624"/>
                </a:solidFill>
              </a:rPr>
              <a:t> </a:t>
            </a:r>
            <a:endParaRPr lang="hu-HU" sz="1600" dirty="0" smtClean="0">
              <a:solidFill>
                <a:srgbClr val="FFD624"/>
              </a:solidFill>
            </a:endParaRPr>
          </a:p>
          <a:p>
            <a:pPr marL="3175" algn="ctr" eaLnBrk="1" hangingPunct="1"/>
            <a:r>
              <a:rPr lang="en-GB" sz="1600" dirty="0" smtClean="0">
                <a:solidFill>
                  <a:srgbClr val="FFD624"/>
                </a:solidFill>
              </a:rPr>
              <a:t>ETIAS search bus -&gt; </a:t>
            </a:r>
            <a:r>
              <a:rPr lang="en-GB" altLang="en-US" sz="1600" dirty="0" err="1" smtClean="0">
                <a:solidFill>
                  <a:srgbClr val="FFD624"/>
                </a:solidFill>
              </a:rPr>
              <a:t>Eur</a:t>
            </a:r>
            <a:r>
              <a:rPr lang="hu-HU" altLang="en-US" sz="1600" dirty="0" err="1" smtClean="0">
                <a:solidFill>
                  <a:srgbClr val="FFD624"/>
                </a:solidFill>
              </a:rPr>
              <a:t>ópai</a:t>
            </a:r>
            <a:r>
              <a:rPr lang="hu-HU" altLang="en-US" sz="1600" dirty="0" smtClean="0">
                <a:solidFill>
                  <a:srgbClr val="FFD624"/>
                </a:solidFill>
              </a:rPr>
              <a:t> keresőportál</a:t>
            </a:r>
            <a:endParaRPr lang="en-GB" altLang="en-US" sz="1600" dirty="0" smtClean="0">
              <a:solidFill>
                <a:srgbClr val="FFD624"/>
              </a:solidFill>
            </a:endParaRPr>
          </a:p>
          <a:p>
            <a:pPr marL="3175" algn="ctr" eaLnBrk="1" hangingPunct="1"/>
            <a:endParaRPr lang="en-GB" sz="1600" dirty="0">
              <a:solidFill>
                <a:srgbClr val="FFD624"/>
              </a:solidFill>
            </a:endParaRPr>
          </a:p>
        </p:txBody>
      </p:sp>
      <p:cxnSp>
        <p:nvCxnSpPr>
          <p:cNvPr id="32" name="Elbow Connector 31"/>
          <p:cNvCxnSpPr>
            <a:stCxn id="7" idx="2"/>
            <a:endCxn id="35" idx="0"/>
          </p:cNvCxnSpPr>
          <p:nvPr/>
        </p:nvCxnSpPr>
        <p:spPr bwMode="auto">
          <a:xfrm rot="16200000" flipH="1">
            <a:off x="4130920" y="2710880"/>
            <a:ext cx="353022" cy="174607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" descr="Image result for visa office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125342"/>
            <a:ext cx="527538" cy="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57" y="1107020"/>
            <a:ext cx="807208" cy="5784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8" y="1119710"/>
            <a:ext cx="1048482" cy="5591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90600"/>
            <a:ext cx="685800" cy="685800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28" idx="2"/>
          </p:cNvCxnSpPr>
          <p:nvPr/>
        </p:nvCxnSpPr>
        <p:spPr bwMode="auto">
          <a:xfrm flipH="1">
            <a:off x="2057400" y="1676733"/>
            <a:ext cx="1635370" cy="28370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>
            <a:off x="2240632" y="1676400"/>
            <a:ext cx="2793451" cy="381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30" idx="2"/>
            <a:endCxn id="7" idx="3"/>
          </p:cNvCxnSpPr>
          <p:nvPr/>
        </p:nvCxnSpPr>
        <p:spPr bwMode="auto">
          <a:xfrm flipH="1">
            <a:off x="4048408" y="1678900"/>
            <a:ext cx="2708801" cy="13513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34" idx="2"/>
            <a:endCxn id="7" idx="3"/>
          </p:cNvCxnSpPr>
          <p:nvPr/>
        </p:nvCxnSpPr>
        <p:spPr bwMode="auto">
          <a:xfrm flipH="1">
            <a:off x="4048408" y="1676400"/>
            <a:ext cx="4371692" cy="13538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4343400" y="2411849"/>
            <a:ext cx="4648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az</a:t>
            </a:r>
            <a:r>
              <a:rPr lang="en-GB" sz="1400" b="0" dirty="0" smtClean="0"/>
              <a:t> </a:t>
            </a:r>
            <a:r>
              <a:rPr lang="en-GB" sz="1400" b="0" dirty="0"/>
              <a:t>ESP ICD </a:t>
            </a:r>
            <a:r>
              <a:rPr lang="hu-HU" sz="1400" b="0" dirty="0" smtClean="0"/>
              <a:t>fejlesztése</a:t>
            </a:r>
            <a:endParaRPr lang="en-GB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b="0" dirty="0" smtClean="0"/>
              <a:t>E</a:t>
            </a:r>
            <a:r>
              <a:rPr lang="en-GB" sz="1400" b="0" dirty="0" smtClean="0"/>
              <a:t>SP </a:t>
            </a:r>
            <a:r>
              <a:rPr lang="en-GB" sz="1400" b="0" dirty="0" err="1"/>
              <a:t>lekérdezésére</a:t>
            </a:r>
            <a:r>
              <a:rPr lang="en-GB" sz="1400" b="0" dirty="0"/>
              <a:t> </a:t>
            </a:r>
            <a:r>
              <a:rPr lang="en-GB" sz="1400" b="0" dirty="0" err="1"/>
              <a:t>szolgáló</a:t>
            </a:r>
            <a:r>
              <a:rPr lang="en-GB" sz="1400" b="0" dirty="0"/>
              <a:t> </a:t>
            </a:r>
            <a:r>
              <a:rPr lang="en-GB" sz="1400" b="0" dirty="0" err="1"/>
              <a:t>nemzeti</a:t>
            </a:r>
            <a:r>
              <a:rPr lang="en-GB" sz="1400" b="0" dirty="0"/>
              <a:t> </a:t>
            </a:r>
            <a:r>
              <a:rPr lang="en-GB" sz="1400" b="0" dirty="0" err="1"/>
              <a:t>rendszerek</a:t>
            </a:r>
            <a:r>
              <a:rPr lang="en-GB" sz="1400" b="0" dirty="0"/>
              <a:t> </a:t>
            </a:r>
            <a:r>
              <a:rPr lang="en-GB" sz="1400" b="0" dirty="0" err="1" smtClean="0"/>
              <a:t>módosítására</a:t>
            </a:r>
            <a:endParaRPr lang="hu-HU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err="1" smtClean="0"/>
              <a:t>az</a:t>
            </a:r>
            <a:r>
              <a:rPr lang="en-GB" sz="1400" b="0" dirty="0" smtClean="0"/>
              <a:t> </a:t>
            </a:r>
            <a:r>
              <a:rPr lang="en-GB" sz="1400" b="0" dirty="0" err="1"/>
              <a:t>eljárások</a:t>
            </a:r>
            <a:r>
              <a:rPr lang="en-GB" sz="1400" b="0" dirty="0"/>
              <a:t> és </a:t>
            </a:r>
            <a:r>
              <a:rPr lang="en-GB" sz="1400" b="0" dirty="0" err="1"/>
              <a:t>eljárások</a:t>
            </a:r>
            <a:r>
              <a:rPr lang="en-GB" sz="1400" b="0" dirty="0"/>
              <a:t> </a:t>
            </a:r>
            <a:r>
              <a:rPr lang="en-GB" sz="1400" b="0" dirty="0" err="1"/>
              <a:t>módosítására</a:t>
            </a:r>
            <a:r>
              <a:rPr lang="en-GB" sz="1400" b="0" dirty="0"/>
              <a:t> </a:t>
            </a:r>
            <a:r>
              <a:rPr lang="en-GB" sz="1400" b="0" dirty="0" err="1"/>
              <a:t>az</a:t>
            </a:r>
            <a:r>
              <a:rPr lang="en-GB" sz="1400" b="0" dirty="0"/>
              <a:t> ESP </a:t>
            </a:r>
            <a:r>
              <a:rPr lang="en-GB" sz="1400" b="0" dirty="0" err="1"/>
              <a:t>eredmények</a:t>
            </a:r>
            <a:r>
              <a:rPr lang="en-GB" sz="1400" b="0" dirty="0"/>
              <a:t> </a:t>
            </a:r>
            <a:r>
              <a:rPr lang="en-GB" sz="1400" b="0" dirty="0" err="1"/>
              <a:t>figyelembe</a:t>
            </a:r>
            <a:r>
              <a:rPr lang="en-GB" sz="1400" b="0" dirty="0"/>
              <a:t> </a:t>
            </a:r>
            <a:r>
              <a:rPr lang="en-GB" sz="1400" b="0" dirty="0" err="1"/>
              <a:t>vétele</a:t>
            </a:r>
            <a:r>
              <a:rPr lang="en-GB" sz="1400" b="0" dirty="0"/>
              <a:t> </a:t>
            </a:r>
            <a:r>
              <a:rPr lang="en-GB" sz="1400" b="0" dirty="0" err="1"/>
              <a:t>érdekében</a:t>
            </a:r>
            <a:endParaRPr lang="en-GB" sz="1400" b="0" dirty="0"/>
          </a:p>
          <a:p>
            <a:endParaRPr lang="en-GB" sz="1400" b="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70393" y="3848619"/>
            <a:ext cx="1131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0" dirty="0" smtClean="0"/>
              <a:t>UMF </a:t>
            </a:r>
            <a:r>
              <a:rPr lang="hu-HU" sz="1400" b="0" dirty="0" smtClean="0"/>
              <a:t>alapú</a:t>
            </a:r>
            <a:endParaRPr lang="en-GB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25239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8472" y="6381750"/>
            <a:ext cx="2133600" cy="476250"/>
          </a:xfrm>
        </p:spPr>
        <p:txBody>
          <a:bodyPr/>
          <a:lstStyle/>
          <a:p>
            <a:pPr>
              <a:defRPr/>
            </a:pPr>
            <a:fld id="{58D44A67-20AB-4F7B-8D71-89A07B251E0A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714600" y="3733205"/>
            <a:ext cx="735320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0382" y="2653085"/>
            <a:ext cx="1228026" cy="754321"/>
            <a:chOff x="755576" y="2492896"/>
            <a:chExt cx="1456556" cy="1080120"/>
          </a:xfrm>
        </p:grpSpPr>
        <p:pic>
          <p:nvPicPr>
            <p:cNvPr id="7" name="Picture 5" descr="BD1818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92896"/>
              <a:ext cx="145655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43607" y="270892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 b="1" dirty="0">
                <a:solidFill>
                  <a:srgbClr val="0F5494"/>
                </a:solidFill>
              </a:endParaRPr>
            </a:p>
          </p:txBody>
        </p:sp>
      </p:grpSp>
      <p:sp>
        <p:nvSpPr>
          <p:cNvPr id="9" name="Can 54"/>
          <p:cNvSpPr>
            <a:spLocks noChangeArrowheads="1"/>
          </p:cNvSpPr>
          <p:nvPr/>
        </p:nvSpPr>
        <p:spPr bwMode="auto">
          <a:xfrm>
            <a:off x="5174226" y="5101357"/>
            <a:ext cx="993408" cy="792088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Eurodac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3" y="1101277"/>
            <a:ext cx="518597" cy="53541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2"/>
            <a:endCxn id="15" idx="1"/>
          </p:cNvCxnSpPr>
          <p:nvPr/>
        </p:nvCxnSpPr>
        <p:spPr bwMode="auto">
          <a:xfrm>
            <a:off x="1455302" y="1636693"/>
            <a:ext cx="245270" cy="3237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stCxn id="26" idx="1"/>
            <a:endCxn id="35" idx="2"/>
          </p:cNvCxnSpPr>
          <p:nvPr/>
        </p:nvCxnSpPr>
        <p:spPr bwMode="auto">
          <a:xfrm flipV="1">
            <a:off x="2290664" y="4146524"/>
            <a:ext cx="2880320" cy="95483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Can 53"/>
          <p:cNvSpPr>
            <a:spLocks noChangeArrowheads="1"/>
          </p:cNvSpPr>
          <p:nvPr/>
        </p:nvSpPr>
        <p:spPr bwMode="auto">
          <a:xfrm>
            <a:off x="1160512" y="1960437"/>
            <a:ext cx="1080120" cy="504056"/>
          </a:xfrm>
          <a:prstGeom prst="can">
            <a:avLst>
              <a:gd name="adj" fmla="val 18333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400" i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Nemzeti Rendszerek</a:t>
            </a:r>
            <a:endParaRPr lang="en-GB" altLang="en-US" sz="14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>
            <a:stCxn id="17" idx="1"/>
            <a:endCxn id="15" idx="4"/>
          </p:cNvCxnSpPr>
          <p:nvPr/>
        </p:nvCxnSpPr>
        <p:spPr bwMode="auto">
          <a:xfrm flipH="1">
            <a:off x="2240632" y="2211317"/>
            <a:ext cx="576064" cy="114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ounded Rectangle 16"/>
          <p:cNvSpPr/>
          <p:nvPr/>
        </p:nvSpPr>
        <p:spPr bwMode="auto">
          <a:xfrm>
            <a:off x="2816696" y="1950081"/>
            <a:ext cx="1224136" cy="488319"/>
          </a:xfrm>
          <a:prstGeom prst="roundRect">
            <a:avLst/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/>
            <a:r>
              <a:rPr lang="hu-H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NUI </a:t>
            </a:r>
            <a:endParaRPr lang="en-GB" sz="16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n 56"/>
          <p:cNvSpPr>
            <a:spLocks noChangeArrowheads="1"/>
          </p:cNvSpPr>
          <p:nvPr/>
        </p:nvSpPr>
        <p:spPr bwMode="auto">
          <a:xfrm>
            <a:off x="152400" y="1960437"/>
            <a:ext cx="1015752" cy="504056"/>
          </a:xfrm>
          <a:prstGeom prst="can">
            <a:avLst>
              <a:gd name="adj" fmla="val 19667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N-SIS</a:t>
            </a:r>
            <a:endParaRPr lang="en-GB" altLang="en-US" sz="16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n 54"/>
          <p:cNvSpPr>
            <a:spLocks noChangeArrowheads="1"/>
          </p:cNvSpPr>
          <p:nvPr/>
        </p:nvSpPr>
        <p:spPr bwMode="auto">
          <a:xfrm>
            <a:off x="4045020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n 24"/>
          <p:cNvSpPr>
            <a:spLocks noChangeArrowheads="1"/>
          </p:cNvSpPr>
          <p:nvPr/>
        </p:nvSpPr>
        <p:spPr bwMode="auto">
          <a:xfrm>
            <a:off x="1786608" y="6037461"/>
            <a:ext cx="5528592" cy="360040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K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özös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B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iometrikus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M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egfeleltetési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S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zolgáltatás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6" name="Can 54"/>
          <p:cNvSpPr>
            <a:spLocks noChangeArrowheads="1"/>
          </p:cNvSpPr>
          <p:nvPr/>
        </p:nvSpPr>
        <p:spPr bwMode="auto">
          <a:xfrm>
            <a:off x="1786608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n 54"/>
          <p:cNvSpPr>
            <a:spLocks noChangeArrowheads="1"/>
          </p:cNvSpPr>
          <p:nvPr/>
        </p:nvSpPr>
        <p:spPr bwMode="auto">
          <a:xfrm>
            <a:off x="2915814" y="5101357"/>
            <a:ext cx="1008112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2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EES</a:t>
            </a:r>
            <a:endParaRPr lang="en-GB" altLang="en-US" sz="1200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7" idx="0"/>
            <a:endCxn id="17" idx="2"/>
          </p:cNvCxnSpPr>
          <p:nvPr/>
        </p:nvCxnSpPr>
        <p:spPr bwMode="auto">
          <a:xfrm flipV="1">
            <a:off x="3428407" y="2489629"/>
            <a:ext cx="340" cy="16345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Can 54"/>
          <p:cNvSpPr>
            <a:spLocks noChangeArrowheads="1"/>
          </p:cNvSpPr>
          <p:nvPr/>
        </p:nvSpPr>
        <p:spPr bwMode="auto">
          <a:xfrm>
            <a:off x="7403232" y="5101357"/>
            <a:ext cx="1080120" cy="792088"/>
          </a:xfrm>
          <a:prstGeom prst="can">
            <a:avLst>
              <a:gd name="adj" fmla="val 17000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hu-HU" altLang="en-US" sz="1100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ETIAS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1438" y="44450"/>
            <a:ext cx="8386762" cy="936625"/>
          </a:xfrm>
          <a:prstGeom prst="rect">
            <a:avLst/>
          </a:prstGeom>
          <a:extLst/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defRPr/>
            </a:pPr>
            <a:r>
              <a:rPr lang="hu-HU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Nemzeti hatások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marL="0" indent="0">
              <a:defRPr/>
            </a:pPr>
            <a:r>
              <a:rPr lang="en-GB" alt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MID – ECRIS-</a:t>
            </a:r>
            <a:r>
              <a:rPr lang="en-GB" alt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tcn</a:t>
            </a:r>
            <a:endParaRPr lang="en-GB" alt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Can 54"/>
          <p:cNvSpPr>
            <a:spLocks noChangeArrowheads="1"/>
          </p:cNvSpPr>
          <p:nvPr/>
        </p:nvSpPr>
        <p:spPr bwMode="auto">
          <a:xfrm>
            <a:off x="6288728" y="5105400"/>
            <a:ext cx="993408" cy="792088"/>
          </a:xfrm>
          <a:prstGeom prst="can">
            <a:avLst>
              <a:gd name="adj" fmla="val 19228"/>
            </a:avLst>
          </a:prstGeom>
          <a:gradFill rotWithShape="0">
            <a:gsLst>
              <a:gs pos="0">
                <a:srgbClr val="1774FF"/>
              </a:gs>
              <a:gs pos="100000">
                <a:srgbClr val="BDDEFF"/>
              </a:gs>
            </a:gsLst>
            <a:lin ang="162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ECRIS-TCN</a:t>
            </a:r>
            <a:endParaRPr lang="en-GB" altLang="en-US" sz="1100" b="1" i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>
            <a:stCxn id="56" idx="3"/>
            <a:endCxn id="26" idx="1"/>
          </p:cNvCxnSpPr>
          <p:nvPr/>
        </p:nvCxnSpPr>
        <p:spPr bwMode="auto">
          <a:xfrm flipH="1">
            <a:off x="2290664" y="5001580"/>
            <a:ext cx="4630" cy="9977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5818908" y="3904445"/>
            <a:ext cx="0" cy="1097135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Can 39"/>
          <p:cNvSpPr>
            <a:spLocks noChangeArrowheads="1"/>
          </p:cNvSpPr>
          <p:nvPr/>
        </p:nvSpPr>
        <p:spPr bwMode="auto">
          <a:xfrm>
            <a:off x="2910944" y="4659478"/>
            <a:ext cx="5572407" cy="501083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K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özös</a:t>
            </a:r>
            <a:r>
              <a:rPr lang="en-GB" altLang="en-US" sz="1600" i="0" dirty="0">
                <a:solidFill>
                  <a:srgbClr val="FFD624"/>
                </a:solidFill>
                <a:latin typeface="Tahoma" pitchFamily="34" charset="0"/>
              </a:rPr>
              <a:t> </a:t>
            </a:r>
            <a:r>
              <a:rPr lang="hu-HU" altLang="en-US" sz="1600" i="0" dirty="0">
                <a:solidFill>
                  <a:srgbClr val="FFD624"/>
                </a:solidFill>
                <a:latin typeface="Tahoma" pitchFamily="34" charset="0"/>
              </a:rPr>
              <a:t>S</a:t>
            </a:r>
            <a:r>
              <a:rPr lang="en-GB" altLang="en-US" sz="1600" i="0" dirty="0" err="1">
                <a:solidFill>
                  <a:srgbClr val="FFD624"/>
                </a:solidFill>
                <a:latin typeface="Tahoma" pitchFamily="34" charset="0"/>
              </a:rPr>
              <a:t>zemélyazonosítóadat-tár</a:t>
            </a:r>
            <a:endParaRPr lang="en-GB" altLang="en-US" sz="16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10624" y="38633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EFD077"/>
                </a:solidFill>
              </a:rPr>
              <a:t>UMF</a:t>
            </a:r>
            <a:endParaRPr lang="en-GB" sz="1400" i="1" dirty="0">
              <a:solidFill>
                <a:srgbClr val="EFD077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2316325" y="3927362"/>
            <a:ext cx="198" cy="64677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 bwMode="auto">
          <a:xfrm>
            <a:off x="1858616" y="3858492"/>
            <a:ext cx="6624736" cy="288032"/>
          </a:xfrm>
          <a:prstGeom prst="round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3175" algn="ctr" eaLnBrk="1" hangingPunct="1"/>
            <a:r>
              <a:rPr lang="en-GB" altLang="en-US" sz="1600" dirty="0" err="1">
                <a:solidFill>
                  <a:srgbClr val="FFD624"/>
                </a:solidFill>
              </a:rPr>
              <a:t>Eur</a:t>
            </a:r>
            <a:r>
              <a:rPr lang="hu-HU" altLang="en-US" sz="1600" dirty="0" err="1">
                <a:solidFill>
                  <a:srgbClr val="FFD624"/>
                </a:solidFill>
              </a:rPr>
              <a:t>ópai</a:t>
            </a:r>
            <a:r>
              <a:rPr lang="hu-HU" altLang="en-US" sz="1600" dirty="0">
                <a:solidFill>
                  <a:srgbClr val="FFD624"/>
                </a:solidFill>
              </a:rPr>
              <a:t> </a:t>
            </a:r>
            <a:r>
              <a:rPr lang="hu-HU" altLang="en-US" sz="1600" dirty="0" smtClean="0">
                <a:solidFill>
                  <a:srgbClr val="FFD624"/>
                </a:solidFill>
              </a:rPr>
              <a:t>Keresőportál</a:t>
            </a:r>
            <a:endParaRPr lang="en-GB" sz="1600" dirty="0">
              <a:solidFill>
                <a:srgbClr val="FFD624"/>
              </a:solidFill>
            </a:endParaRPr>
          </a:p>
        </p:txBody>
      </p:sp>
      <p:sp>
        <p:nvSpPr>
          <p:cNvPr id="56" name="Can 55"/>
          <p:cNvSpPr>
            <a:spLocks noChangeArrowheads="1"/>
          </p:cNvSpPr>
          <p:nvPr/>
        </p:nvSpPr>
        <p:spPr bwMode="auto">
          <a:xfrm>
            <a:off x="1895764" y="4171174"/>
            <a:ext cx="799059" cy="830406"/>
          </a:xfrm>
          <a:prstGeom prst="can">
            <a:avLst>
              <a:gd name="adj" fmla="val 16667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en-US" sz="800" i="0" dirty="0">
                <a:solidFill>
                  <a:srgbClr val="FFD624"/>
                </a:solidFill>
                <a:latin typeface="Tahoma" pitchFamily="34" charset="0"/>
              </a:rPr>
              <a:t>T</a:t>
            </a:r>
            <a:r>
              <a:rPr lang="hu-HU" altLang="en-US" sz="800" i="0" dirty="0" smtClean="0">
                <a:solidFill>
                  <a:srgbClr val="FFD624"/>
                </a:solidFill>
                <a:latin typeface="Tahoma" pitchFamily="34" charset="0"/>
              </a:rPr>
              <a:t>öbbszörös </a:t>
            </a:r>
            <a:r>
              <a:rPr lang="hu-HU" altLang="en-US" sz="800" i="0" dirty="0">
                <a:solidFill>
                  <a:srgbClr val="FFD624"/>
                </a:solidFill>
                <a:latin typeface="Tahoma" pitchFamily="34" charset="0"/>
              </a:rPr>
              <a:t>személyazonosságot felismerő rendszer </a:t>
            </a:r>
            <a:endParaRPr lang="en-GB" altLang="en-US" sz="800" i="0" dirty="0">
              <a:solidFill>
                <a:srgbClr val="FFD624"/>
              </a:solidFill>
              <a:latin typeface="Tahoma" pitchFamily="34" charset="0"/>
            </a:endParaRPr>
          </a:p>
        </p:txBody>
      </p:sp>
      <p:cxnSp>
        <p:nvCxnSpPr>
          <p:cNvPr id="92" name="Elbow Connector 91"/>
          <p:cNvCxnSpPr>
            <a:stCxn id="56" idx="4"/>
            <a:endCxn id="40" idx="2"/>
          </p:cNvCxnSpPr>
          <p:nvPr/>
        </p:nvCxnSpPr>
        <p:spPr bwMode="auto">
          <a:xfrm>
            <a:off x="2694823" y="4586377"/>
            <a:ext cx="216121" cy="32364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4343400" y="1636693"/>
            <a:ext cx="46482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err="1" smtClean="0"/>
              <a:t>az</a:t>
            </a:r>
            <a:r>
              <a:rPr lang="en-GB" sz="1400" b="0" dirty="0" smtClean="0"/>
              <a:t> </a:t>
            </a:r>
            <a:r>
              <a:rPr lang="en-GB" sz="1400" b="0" dirty="0"/>
              <a:t>ESP ICD MID </a:t>
            </a:r>
            <a:r>
              <a:rPr lang="en-GB" sz="1400" b="0" dirty="0" err="1"/>
              <a:t>kiterjesztésének</a:t>
            </a:r>
            <a:r>
              <a:rPr lang="en-GB" sz="1400" b="0" dirty="0"/>
              <a:t> </a:t>
            </a:r>
            <a:r>
              <a:rPr lang="en-GB" sz="1400" b="0" dirty="0" err="1" smtClean="0"/>
              <a:t>megvalósítás</a:t>
            </a:r>
            <a:r>
              <a:rPr lang="hu-HU" sz="1400" b="0" dirty="0" smtClean="0"/>
              <a:t>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a </a:t>
            </a:r>
            <a:r>
              <a:rPr lang="en-GB" sz="1400" b="0" dirty="0" err="1"/>
              <a:t>nemzeti</a:t>
            </a:r>
            <a:r>
              <a:rPr lang="en-GB" sz="1400" b="0" dirty="0"/>
              <a:t> </a:t>
            </a:r>
            <a:r>
              <a:rPr lang="en-GB" sz="1400" b="0" dirty="0" err="1" smtClean="0"/>
              <a:t>rendszerek</a:t>
            </a:r>
            <a:r>
              <a:rPr lang="hu-HU" sz="1400" b="0" dirty="0" smtClean="0"/>
              <a:t> módosítása</a:t>
            </a:r>
            <a:r>
              <a:rPr lang="en-GB" sz="1400" b="0" dirty="0" smtClean="0"/>
              <a:t> </a:t>
            </a:r>
            <a:r>
              <a:rPr lang="en-GB" sz="1400" b="0" dirty="0"/>
              <a:t>a MID </a:t>
            </a:r>
            <a:r>
              <a:rPr lang="en-GB" sz="1400" b="0" dirty="0" err="1"/>
              <a:t>eredmények</a:t>
            </a:r>
            <a:r>
              <a:rPr lang="en-GB" sz="1400" b="0" dirty="0"/>
              <a:t> </a:t>
            </a:r>
            <a:r>
              <a:rPr lang="en-GB" sz="1400" b="0" dirty="0" err="1"/>
              <a:t>használatára</a:t>
            </a:r>
            <a:endParaRPr lang="en-GB" sz="14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a</a:t>
            </a:r>
            <a:r>
              <a:rPr lang="hu-HU" sz="1400" b="0" dirty="0" smtClean="0"/>
              <a:t>z</a:t>
            </a:r>
            <a:r>
              <a:rPr lang="en-GB" sz="1400" b="0" dirty="0" smtClean="0"/>
              <a:t> </a:t>
            </a:r>
            <a:r>
              <a:rPr lang="en-GB" sz="1400" b="0" dirty="0"/>
              <a:t>ECRIS-TCN ICD </a:t>
            </a:r>
            <a:r>
              <a:rPr lang="hu-HU" sz="1400" b="0" dirty="0" smtClean="0"/>
              <a:t>fejlesztése</a:t>
            </a:r>
            <a:endParaRPr lang="en-GB" sz="1400" b="0" dirty="0" smtClean="0"/>
          </a:p>
        </p:txBody>
      </p:sp>
      <p:cxnSp>
        <p:nvCxnSpPr>
          <p:cNvPr id="42" name="Elbow Connector 41"/>
          <p:cNvCxnSpPr/>
          <p:nvPr/>
        </p:nvCxnSpPr>
        <p:spPr bwMode="auto">
          <a:xfrm rot="16200000" flipH="1">
            <a:off x="4077146" y="2764654"/>
            <a:ext cx="451086" cy="1736589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lbow Connector 33"/>
          <p:cNvCxnSpPr>
            <a:stCxn id="7" idx="2"/>
            <a:endCxn id="45" idx="0"/>
          </p:cNvCxnSpPr>
          <p:nvPr/>
        </p:nvCxnSpPr>
        <p:spPr bwMode="auto">
          <a:xfrm rot="16200000" flipH="1">
            <a:off x="4184765" y="2657035"/>
            <a:ext cx="1850297" cy="335103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732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Interop</a:t>
            </a:r>
            <a:r>
              <a:rPr lang="hu-HU" dirty="0" smtClean="0"/>
              <a:t> tagállami feladatok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38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5800" y="3581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5334000" cy="2810184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dirty="0" smtClean="0"/>
              <a:t>Érintett szakrendszerek felkészítése</a:t>
            </a:r>
          </a:p>
          <a:p>
            <a:endParaRPr lang="hu-HU" dirty="0" smtClean="0"/>
          </a:p>
          <a:p>
            <a:r>
              <a:rPr lang="hu-HU" dirty="0" smtClean="0"/>
              <a:t>Egy jogosultság/jelszó</a:t>
            </a:r>
          </a:p>
          <a:p>
            <a:endParaRPr lang="hu-HU" dirty="0" smtClean="0"/>
          </a:p>
          <a:p>
            <a:r>
              <a:rPr lang="hu-HU" dirty="0" smtClean="0"/>
              <a:t>3T/4T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MENEDZSMENT - </a:t>
            </a:r>
            <a:r>
              <a:rPr lang="hu-HU" dirty="0" err="1" smtClean="0"/>
              <a:t>Eu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63406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39</a:t>
            </a:fld>
            <a:endParaRPr lang="en-GB" altLang="en-US">
              <a:solidFill>
                <a:srgbClr val="B13F9A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4648200" y="4419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477000" y="4953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A vonatkozó uniós jogi aktusok / tervezetek áttekintése - előzmény</a:t>
            </a:r>
            <a:endParaRPr lang="hu-HU" b="1" dirty="0"/>
          </a:p>
          <a:p>
            <a:endParaRPr lang="hu-HU" b="1" dirty="0" smtClean="0"/>
          </a:p>
          <a:p>
            <a:pPr lvl="1"/>
            <a:r>
              <a:rPr lang="hu-HU" sz="2800" dirty="0" smtClean="0">
                <a:latin typeface="Times New Roman"/>
                <a:ea typeface="Calibri"/>
              </a:rPr>
              <a:t>2016. áprilisi bizottsági közlemény </a:t>
            </a:r>
            <a:r>
              <a:rPr lang="hu-HU" sz="2800" dirty="0" smtClean="0">
                <a:latin typeface="Times New Roman"/>
                <a:ea typeface="Calibri"/>
                <a:sym typeface="Symbol"/>
              </a:rPr>
              <a:t> jogalkotási </a:t>
            </a:r>
            <a:r>
              <a:rPr lang="hu-HU" sz="2800" dirty="0" smtClean="0">
                <a:latin typeface="Times New Roman"/>
                <a:ea typeface="Calibri"/>
              </a:rPr>
              <a:t>javaslatok</a:t>
            </a:r>
          </a:p>
          <a:p>
            <a:pPr lvl="1"/>
            <a:r>
              <a:rPr lang="hu-HU" sz="2800" dirty="0" smtClean="0">
                <a:latin typeface="Times New Roman"/>
                <a:ea typeface="Calibri"/>
              </a:rPr>
              <a:t>Cél:</a:t>
            </a:r>
          </a:p>
          <a:p>
            <a:pPr lvl="2"/>
            <a:r>
              <a:rPr lang="hu-HU" sz="2500" dirty="0" smtClean="0">
                <a:latin typeface="Times New Roman"/>
                <a:ea typeface="Calibri"/>
              </a:rPr>
              <a:t>a </a:t>
            </a:r>
            <a:r>
              <a:rPr lang="hu-HU" sz="2500" dirty="0">
                <a:latin typeface="Times New Roman"/>
                <a:ea typeface="Calibri"/>
              </a:rPr>
              <a:t>meglévő </a:t>
            </a:r>
            <a:r>
              <a:rPr lang="hu-HU" sz="2500" dirty="0" smtClean="0">
                <a:latin typeface="Times New Roman"/>
                <a:ea typeface="Calibri"/>
              </a:rPr>
              <a:t>rendszerek </a:t>
            </a:r>
            <a:r>
              <a:rPr lang="hu-HU" sz="2500" dirty="0">
                <a:latin typeface="Times New Roman"/>
                <a:ea typeface="Calibri"/>
              </a:rPr>
              <a:t>strukturális hiányosságainak </a:t>
            </a:r>
            <a:r>
              <a:rPr lang="hu-HU" sz="2500" dirty="0" smtClean="0">
                <a:latin typeface="Times New Roman"/>
                <a:ea typeface="Calibri"/>
              </a:rPr>
              <a:t>kezelése és kihasználásának maximalizálása</a:t>
            </a:r>
            <a:endParaRPr lang="hu-HU" sz="2500" dirty="0">
              <a:latin typeface="Times New Roman"/>
              <a:ea typeface="Calibri"/>
            </a:endParaRPr>
          </a:p>
          <a:p>
            <a:pPr lvl="2"/>
            <a:r>
              <a:rPr lang="hu-HU" sz="2500" dirty="0" smtClean="0">
                <a:latin typeface="Times New Roman"/>
                <a:ea typeface="Calibri"/>
              </a:rPr>
              <a:t>új </a:t>
            </a:r>
            <a:r>
              <a:rPr lang="hu-HU" sz="2500" dirty="0">
                <a:latin typeface="Times New Roman"/>
                <a:ea typeface="Calibri"/>
              </a:rPr>
              <a:t>kiegészítő rendszerek </a:t>
            </a:r>
            <a:r>
              <a:rPr lang="hu-HU" sz="2500" dirty="0" smtClean="0">
                <a:latin typeface="Times New Roman"/>
                <a:ea typeface="Calibri"/>
              </a:rPr>
              <a:t>kifejlesztése</a:t>
            </a:r>
          </a:p>
          <a:p>
            <a:pPr lvl="2"/>
            <a:r>
              <a:rPr lang="hu-HU" sz="2500" dirty="0" smtClean="0">
                <a:latin typeface="Times New Roman"/>
                <a:ea typeface="Calibri"/>
              </a:rPr>
              <a:t>a </a:t>
            </a:r>
            <a:r>
              <a:rPr lang="hu-HU" sz="2500" dirty="0">
                <a:latin typeface="Times New Roman"/>
                <a:ea typeface="Calibri"/>
              </a:rPr>
              <a:t>rendszerek közötti </a:t>
            </a:r>
            <a:r>
              <a:rPr lang="hu-HU" sz="2500" dirty="0" err="1">
                <a:latin typeface="Times New Roman"/>
                <a:ea typeface="Calibri"/>
              </a:rPr>
              <a:t>interoperabilitás</a:t>
            </a:r>
            <a:r>
              <a:rPr lang="hu-HU" sz="2500" dirty="0">
                <a:latin typeface="Times New Roman"/>
                <a:ea typeface="Calibri"/>
              </a:rPr>
              <a:t> </a:t>
            </a:r>
            <a:r>
              <a:rPr lang="hu-HU" sz="2500" dirty="0" smtClean="0">
                <a:latin typeface="Times New Roman"/>
                <a:ea typeface="Calibri"/>
              </a:rPr>
              <a:t>biztosítása</a:t>
            </a:r>
            <a:endParaRPr lang="hu-HU" sz="2300" dirty="0" smtClean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Menedzsment- HU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D83B0-58A8-476A-88C2-9FA8211EB97C}" type="slidenum">
              <a:rPr lang="en-GB" altLang="en-US" smtClean="0">
                <a:solidFill>
                  <a:srgbClr val="B13F9A"/>
                </a:solidFill>
              </a:rPr>
              <a:pPr>
                <a:defRPr/>
              </a:pPr>
              <a:t>40</a:t>
            </a:fld>
            <a:endParaRPr lang="en-GB" altLang="en-US">
              <a:solidFill>
                <a:srgbClr val="B13F9A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5800" y="3581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  <a:p>
            <a:endParaRPr lang="hu-HU" dirty="0" smtClean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9416"/>
            <a:ext cx="6705600" cy="448658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1753723"/>
              </p:ext>
            </p:extLst>
          </p:nvPr>
        </p:nvGraphicFramePr>
        <p:xfrm>
          <a:off x="457200" y="685800"/>
          <a:ext cx="7239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Egyenes összekötő 8"/>
          <p:cNvCxnSpPr/>
          <p:nvPr/>
        </p:nvCxnSpPr>
        <p:spPr>
          <a:xfrm>
            <a:off x="4505325" y="3048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A vonatkozó uniós jogi aktusok / tervezetek áttekintése - státusz</a:t>
            </a:r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Meglévő rendszerek fejlesztése:</a:t>
            </a:r>
          </a:p>
          <a:p>
            <a:pPr lvl="1"/>
            <a:r>
              <a:rPr lang="hu-HU" b="1" dirty="0" smtClean="0"/>
              <a:t>Schengeni Információs Rendszer (SIS II) – a vonatkozó rendelettervezetekről megszületetett a </a:t>
            </a:r>
            <a:r>
              <a:rPr lang="hu-HU" b="1" dirty="0" err="1" smtClean="0"/>
              <a:t>társjogalkotók</a:t>
            </a:r>
            <a:r>
              <a:rPr lang="hu-HU" b="1" dirty="0" smtClean="0"/>
              <a:t> konszenzusa</a:t>
            </a:r>
          </a:p>
          <a:p>
            <a:pPr lvl="1"/>
            <a:r>
              <a:rPr lang="hu-HU" b="1" dirty="0" smtClean="0"/>
              <a:t>Központi Vízuminformációs Rendszer (VIS) – munkacsoporti tárgyalások lezajlottak, AT PRES célja, hogy megszerezze a mandátumot az intézményközi tárgyalások megkezdéséhez</a:t>
            </a:r>
          </a:p>
          <a:p>
            <a:pPr lvl="1"/>
            <a:r>
              <a:rPr lang="hu-HU" b="1" dirty="0"/>
              <a:t>Európai Daktiloszkópiai </a:t>
            </a:r>
            <a:r>
              <a:rPr lang="hu-HU" b="1" dirty="0" smtClean="0"/>
              <a:t>Nyilvántartás (</a:t>
            </a:r>
            <a:r>
              <a:rPr lang="hu-HU" b="1" dirty="0" err="1" smtClean="0"/>
              <a:t>Eurodac</a:t>
            </a:r>
            <a:r>
              <a:rPr lang="hu-HU" b="1" dirty="0" smtClean="0"/>
              <a:t>) – </a:t>
            </a:r>
            <a:r>
              <a:rPr lang="hu-HU" b="1" dirty="0" err="1" smtClean="0"/>
              <a:t>trialógus</a:t>
            </a:r>
            <a:r>
              <a:rPr lang="hu-HU" b="1" dirty="0" smtClean="0"/>
              <a:t> folyamatban, a Dublin Rendelet módosításával összefüggésben a jogalkotási eljárás elhúzódásával lehet számolni</a:t>
            </a:r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 fontScale="92500"/>
          </a:bodyPr>
          <a:lstStyle/>
          <a:p>
            <a:r>
              <a:rPr lang="hu-HU" b="1" dirty="0" smtClean="0"/>
              <a:t>A vonatkozó uniós jogi aktusok / tervezetek áttekintése - státusz</a:t>
            </a:r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Új rendszerek létrehozása:</a:t>
            </a:r>
          </a:p>
          <a:p>
            <a:pPr lvl="1"/>
            <a:r>
              <a:rPr lang="hu-HU" b="1" dirty="0" smtClean="0"/>
              <a:t>Európai Határregisztrációs Rendszer (EES) – (EU) 2017/2225 és (EU) 2017/2226 rendeletek </a:t>
            </a:r>
            <a:r>
              <a:rPr lang="hu-HU" b="1" dirty="0"/>
              <a:t>- 2017. december </a:t>
            </a:r>
            <a:r>
              <a:rPr lang="hu-HU" b="1" dirty="0" smtClean="0"/>
              <a:t>20-án hatályba lépett (éles működés legkorábban 2021. július)</a:t>
            </a:r>
          </a:p>
          <a:p>
            <a:pPr lvl="1"/>
            <a:r>
              <a:rPr lang="hu-HU" b="1" dirty="0" smtClean="0"/>
              <a:t>Európai </a:t>
            </a:r>
            <a:r>
              <a:rPr lang="hu-HU" b="1" dirty="0" err="1" smtClean="0"/>
              <a:t>Utasinformációs</a:t>
            </a:r>
            <a:r>
              <a:rPr lang="hu-HU" b="1" dirty="0" smtClean="0"/>
              <a:t> és Engedélyezési Rendszer (ETIAS) – (EU) 2018/1240 és (EU) 2018/1241 rendeletek – 2018. október 9-én hatályba lépett</a:t>
            </a:r>
          </a:p>
          <a:p>
            <a:pPr lvl="1"/>
            <a:r>
              <a:rPr lang="hu-HU" b="1" dirty="0" smtClean="0"/>
              <a:t>A </a:t>
            </a:r>
            <a:r>
              <a:rPr lang="hu-HU" b="1" dirty="0"/>
              <a:t>harmadik országbeli állampolgárokra és a hontalan személyekre vonatkozó ítéletekkel kiegészített Európai Bűnügyi Nyilvántartási Információs Rendszer </a:t>
            </a:r>
            <a:r>
              <a:rPr lang="hu-HU" b="1" dirty="0" smtClean="0"/>
              <a:t>(ECRIS-TCN) – </a:t>
            </a:r>
            <a:r>
              <a:rPr lang="hu-HU" b="1" dirty="0" err="1" smtClean="0"/>
              <a:t>trialógus</a:t>
            </a:r>
            <a:r>
              <a:rPr lang="hu-HU" b="1" dirty="0" smtClean="0"/>
              <a:t> folyamatban van, AT PRES célja: politikai megállapodás</a:t>
            </a:r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r>
              <a:rPr lang="hu-HU" b="1" dirty="0" smtClean="0"/>
              <a:t>A vonatkozó uniós jogi aktusok / tervezetek áttekintése - státusz</a:t>
            </a:r>
            <a:endParaRPr lang="hu-HU" b="1" dirty="0"/>
          </a:p>
          <a:p>
            <a:endParaRPr lang="hu-HU" sz="2400" b="1" dirty="0"/>
          </a:p>
          <a:p>
            <a:r>
              <a:rPr lang="hu-HU" sz="2400" b="1" dirty="0" err="1"/>
              <a:t>Interoperabilitás</a:t>
            </a:r>
            <a:endParaRPr lang="hu-HU" sz="2400" b="1" dirty="0"/>
          </a:p>
          <a:p>
            <a:pPr lvl="1"/>
            <a:r>
              <a:rPr lang="hu-HU" sz="2200" b="1" dirty="0" smtClean="0"/>
              <a:t>a </a:t>
            </a:r>
            <a:r>
              <a:rPr lang="hu-HU" sz="2200" b="1" dirty="0"/>
              <a:t>rendőrségi és igazságügyi </a:t>
            </a:r>
            <a:r>
              <a:rPr lang="hu-HU" sz="2200" b="1" dirty="0" smtClean="0"/>
              <a:t>együttműködés, </a:t>
            </a:r>
            <a:r>
              <a:rPr lang="hu-HU" sz="2200" b="1" dirty="0"/>
              <a:t>valamint </a:t>
            </a:r>
            <a:endParaRPr lang="hu-HU" sz="2200" b="1" dirty="0" smtClean="0"/>
          </a:p>
          <a:p>
            <a:pPr lvl="1"/>
            <a:r>
              <a:rPr lang="hu-HU" sz="2200" b="1" dirty="0" smtClean="0"/>
              <a:t>a </a:t>
            </a:r>
            <a:r>
              <a:rPr lang="hu-HU" sz="2200" b="1" dirty="0"/>
              <a:t>menekültügy és a migráció területén </a:t>
            </a:r>
            <a:r>
              <a:rPr lang="hu-HU" sz="2200" b="1" dirty="0" smtClean="0"/>
              <a:t>működő</a:t>
            </a:r>
          </a:p>
          <a:p>
            <a:pPr marL="393192" lvl="1" indent="0">
              <a:buNone/>
            </a:pPr>
            <a:r>
              <a:rPr lang="hu-HU" sz="2200" b="1" dirty="0" smtClean="0"/>
              <a:t>uniós </a:t>
            </a:r>
            <a:r>
              <a:rPr lang="hu-HU" sz="2200" b="1" dirty="0"/>
              <a:t>információs rendszerek közötti  </a:t>
            </a:r>
            <a:r>
              <a:rPr lang="hu-HU" sz="2200" b="1" dirty="0" err="1"/>
              <a:t>interoperabilitás</a:t>
            </a:r>
            <a:r>
              <a:rPr lang="hu-HU" sz="2200" b="1" dirty="0"/>
              <a:t> kereteinek megállapításáról szóló rendelettervezetek – a tanácsi kompromisszumos szövegjavaslat megvan, </a:t>
            </a:r>
            <a:r>
              <a:rPr lang="hu-HU" sz="2200" b="1" dirty="0" smtClean="0"/>
              <a:t>legkorábban októberben indulhat </a:t>
            </a:r>
            <a:r>
              <a:rPr lang="hu-HU" sz="2200" b="1" dirty="0"/>
              <a:t>a </a:t>
            </a:r>
            <a:r>
              <a:rPr lang="hu-HU" sz="2200" b="1" dirty="0" err="1" smtClean="0"/>
              <a:t>trialógus</a:t>
            </a:r>
            <a:endParaRPr lang="hu-HU" sz="2200" b="1" dirty="0"/>
          </a:p>
          <a:p>
            <a:pPr lvl="1"/>
            <a:endParaRPr lang="hu-HU" b="1" dirty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smtClean="0"/>
              <a:t>A hatályba lépett EES és ETIAS rendeletek szükségessé teszik a rendszerek fejlesztésével kapcsolatos nemzeti feladatok koordinálása kereteinek létrehozását – </a:t>
            </a:r>
            <a:r>
              <a:rPr lang="hu-HU" b="1" dirty="0" err="1" smtClean="0"/>
              <a:t>interoperabilitás</a:t>
            </a:r>
            <a:r>
              <a:rPr lang="hu-HU" b="1" dirty="0" smtClean="0"/>
              <a:t> megvalósításáig célszerű működtetni</a:t>
            </a:r>
          </a:p>
          <a:p>
            <a:r>
              <a:rPr lang="hu-HU" b="1" i="1" dirty="0" smtClean="0"/>
              <a:t>Az </a:t>
            </a:r>
            <a:r>
              <a:rPr lang="hu-HU" b="1" i="1" dirty="0"/>
              <a:t>Európai Határregisztrációs Rendszer, valamint az Európai </a:t>
            </a:r>
            <a:r>
              <a:rPr lang="hu-HU" b="1" i="1" dirty="0" err="1"/>
              <a:t>Utasinformációs</a:t>
            </a:r>
            <a:r>
              <a:rPr lang="hu-HU" b="1" i="1" dirty="0"/>
              <a:t> és Engedélyezési Rendszer fejlesztéséhez szükséges kormányzati intézkedéseket koordináló munkacsoport létrehozásáról </a:t>
            </a:r>
            <a:r>
              <a:rPr lang="hu-HU" b="1" i="1" dirty="0" smtClean="0"/>
              <a:t>szóló kormányhatározat </a:t>
            </a:r>
            <a:r>
              <a:rPr lang="hu-HU" b="1" dirty="0" smtClean="0"/>
              <a:t>tervezetét  a Nemzetbiztonsági Kabinet 2018. szeptember 27-ei ülésén elfogadta, közzététele folyamatban van</a:t>
            </a:r>
            <a:endParaRPr lang="hu-HU" b="1" dirty="0"/>
          </a:p>
          <a:p>
            <a:endParaRPr lang="hu-HU" b="1" dirty="0" smtClean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616624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sz="2400" b="1" dirty="0" smtClean="0"/>
              <a:t>A hatályba lépett EES és ETIAS rendeletek szükségessé teszik a rendszerek fejlesztésével kapcsolatos nemzeti feladatok koordinálása kereteinek létrehozását.</a:t>
            </a:r>
          </a:p>
          <a:p>
            <a:endParaRPr lang="hu-HU" sz="2400" b="1" dirty="0" smtClean="0"/>
          </a:p>
          <a:p>
            <a:r>
              <a:rPr lang="hu-HU" sz="2400" b="1" i="1" dirty="0" smtClean="0"/>
              <a:t>Az </a:t>
            </a:r>
            <a:r>
              <a:rPr lang="hu-HU" sz="2400" b="1" i="1" dirty="0"/>
              <a:t>Európai Határregisztrációs Rendszer, valamint az Európai </a:t>
            </a:r>
            <a:r>
              <a:rPr lang="hu-HU" sz="2400" b="1" i="1" dirty="0" err="1"/>
              <a:t>Utasinformációs</a:t>
            </a:r>
            <a:r>
              <a:rPr lang="hu-HU" sz="2400" b="1" i="1" dirty="0"/>
              <a:t> és Engedélyezési Rendszer fejlesztéséhez szükséges kormányzati intézkedéseket koordináló munkacsoport létrehozásáról </a:t>
            </a:r>
            <a:r>
              <a:rPr lang="hu-HU" sz="2400" b="1" i="1" dirty="0" smtClean="0"/>
              <a:t>szóló kormányhatározat </a:t>
            </a:r>
            <a:r>
              <a:rPr lang="hu-HU" sz="2400" b="1" dirty="0" smtClean="0"/>
              <a:t>tervezetét  a Nemzetbiztonsági Kabinet 2018. szeptember 27-ei ülésén elfogadta, közzététele folyamatban van.</a:t>
            </a:r>
            <a:endParaRPr lang="hu-HU" sz="2400" b="1" dirty="0"/>
          </a:p>
          <a:p>
            <a:endParaRPr lang="hu-HU" b="1" dirty="0" smtClean="0"/>
          </a:p>
        </p:txBody>
      </p:sp>
      <p:pic>
        <p:nvPicPr>
          <p:cNvPr id="1026" name="Kép 1" descr="http://www.brandsoftheworld.com/sites/default/files/styles/logo-thumbnail/public/0023/4110/bra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73683" cy="14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0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DPS Template Powerpoint presentation (2)">
  <a:themeElements>
    <a:clrScheme name="EDPS Template Powerpoint presentation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PS Template Powerpoint presentation (2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PS Template Powerpoint 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Áramlás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13846</TotalTime>
  <Words>3032</Words>
  <Application>Microsoft Office PowerPoint</Application>
  <PresentationFormat>Diavetítés a képernyőre (4:3 oldalarány)</PresentationFormat>
  <Paragraphs>692</Paragraphs>
  <Slides>40</Slides>
  <Notes>24</Notes>
  <HiddenSlides>0</HiddenSlides>
  <MMClips>0</MMClips>
  <ScaleCrop>false</ScaleCrop>
  <HeadingPairs>
    <vt:vector size="4" baseType="variant">
      <vt:variant>
        <vt:lpstr>Téma</vt:lpstr>
      </vt:variant>
      <vt:variant>
        <vt:i4>9</vt:i4>
      </vt:variant>
      <vt:variant>
        <vt:lpstr>Diacímek</vt:lpstr>
      </vt:variant>
      <vt:variant>
        <vt:i4>40</vt:i4>
      </vt:variant>
    </vt:vector>
  </HeadingPairs>
  <TitlesOfParts>
    <vt:vector size="49" baseType="lpstr">
      <vt:lpstr>Default Design</vt:lpstr>
      <vt:lpstr>2_Default Design</vt:lpstr>
      <vt:lpstr>Custom Design</vt:lpstr>
      <vt:lpstr>1_Custom Design</vt:lpstr>
      <vt:lpstr>EDPS Template Powerpoint presentation (2)</vt:lpstr>
      <vt:lpstr>Fényűző</vt:lpstr>
      <vt:lpstr>1_Fényűző</vt:lpstr>
      <vt:lpstr>2_Fényűző</vt:lpstr>
      <vt:lpstr>Áramlás</vt:lpstr>
      <vt:lpstr>Belügyminisztérium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Interoperabilitás és a szektorális projektek         </vt:lpstr>
      <vt:lpstr>Bevezetés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Kétlépcsős rendészeti/bűnüldözési célú hozzáférés  </vt:lpstr>
      <vt:lpstr>Első lépés a CIR-en keresztül Második lépés a központi rendszer felé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Interop tagállami feladatok</vt:lpstr>
      <vt:lpstr>MENEDZSMENT - Eu</vt:lpstr>
      <vt:lpstr>Menedzsment- 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RINKENS Richard (HOME)</dc:creator>
  <cp:lastModifiedBy>Anna Solyom</cp:lastModifiedBy>
  <cp:revision>511</cp:revision>
  <cp:lastPrinted>2018-06-19T07:28:05Z</cp:lastPrinted>
  <dcterms:created xsi:type="dcterms:W3CDTF">1601-01-01T00:00:00Z</dcterms:created>
  <dcterms:modified xsi:type="dcterms:W3CDTF">2018-10-09T20:32:24Z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